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8" r:id="rId1"/>
  </p:sldMasterIdLst>
  <p:notesMasterIdLst>
    <p:notesMasterId r:id="rId48"/>
  </p:notesMasterIdLst>
  <p:sldIdLst>
    <p:sldId id="256" r:id="rId2"/>
    <p:sldId id="257" r:id="rId3"/>
    <p:sldId id="258" r:id="rId4"/>
    <p:sldId id="296" r:id="rId5"/>
    <p:sldId id="297" r:id="rId6"/>
    <p:sldId id="259" r:id="rId7"/>
    <p:sldId id="260" r:id="rId8"/>
    <p:sldId id="299" r:id="rId9"/>
    <p:sldId id="298" r:id="rId10"/>
    <p:sldId id="262" r:id="rId11"/>
    <p:sldId id="301" r:id="rId12"/>
    <p:sldId id="263" r:id="rId13"/>
    <p:sldId id="300" r:id="rId14"/>
    <p:sldId id="302" r:id="rId15"/>
    <p:sldId id="303" r:id="rId16"/>
    <p:sldId id="265" r:id="rId17"/>
    <p:sldId id="264" r:id="rId18"/>
    <p:sldId id="268" r:id="rId19"/>
    <p:sldId id="270" r:id="rId20"/>
    <p:sldId id="305" r:id="rId21"/>
    <p:sldId id="304"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Lst>
  <p:sldSz cx="12192000" cy="6858000"/>
  <p:notesSz cx="6858000" cy="9144000"/>
  <p:embeddedFontLst>
    <p:embeddedFont>
      <p:font typeface="Calibri" panose="020F0502020204030204" pitchFamily="34" charset="0"/>
      <p:regular r:id="rId49"/>
      <p:bold r:id="rId50"/>
      <p:italic r:id="rId51"/>
      <p:boldItalic r:id="rId52"/>
    </p:embeddedFont>
    <p:embeddedFont>
      <p:font typeface="Corbel" panose="020B0503020204020204" pitchFamily="34" charset="0"/>
      <p:regular r:id="rId53"/>
      <p:bold r:id="rId54"/>
      <p:italic r:id="rId55"/>
      <p:boldItalic r:id="rId56"/>
    </p:embeddedFont>
    <p:embeddedFont>
      <p:font typeface="Gill Sans"/>
      <p:regular r:id="rId57"/>
      <p:bold r:id="rId5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84"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howGuides="1">
      <p:cViewPr varScale="1">
        <p:scale>
          <a:sx n="47" d="100"/>
          <a:sy n="47" d="100"/>
        </p:scale>
        <p:origin x="48" y="3864"/>
      </p:cViewPr>
      <p:guideLst>
        <p:guide orient="horz" pos="2184"/>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font" Target="fonts/font2.fntdata"/><Relationship Id="rId55" Type="http://schemas.openxmlformats.org/officeDocument/2006/relationships/font" Target="fonts/font7.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5.fntdata"/><Relationship Id="rId58" Type="http://schemas.openxmlformats.org/officeDocument/2006/relationships/font" Target="fonts/font10.fntdata"/><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56" Type="http://schemas.openxmlformats.org/officeDocument/2006/relationships/font" Target="fonts/font8.fntdata"/><Relationship Id="rId8" Type="http://schemas.openxmlformats.org/officeDocument/2006/relationships/slide" Target="slides/slide7.xml"/><Relationship Id="rId51" Type="http://schemas.openxmlformats.org/officeDocument/2006/relationships/font" Target="fonts/font3.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6.fntdata"/><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fntdata"/><Relationship Id="rId57" Type="http://schemas.openxmlformats.org/officeDocument/2006/relationships/font" Target="fonts/font9.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4.fntdata"/><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0" name="Google Shape;90;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a:p>
        </p:txBody>
      </p:sp>
      <p:sp>
        <p:nvSpPr>
          <p:cNvPr id="91" name="Google Shape;91;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1735bb860c9_0_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7" name="Google Shape;147;g1735bb860c9_0_2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Graphs of age compositions by sex (if relevant) over time followed by size compositions by sex (if relevant) over time with highlights of trends and any issues (e.g., tracking cohorts through time, shifts in size distributions, plus age group)</a:t>
            </a:r>
            <a:endParaRPr/>
          </a:p>
        </p:txBody>
      </p:sp>
      <p:sp>
        <p:nvSpPr>
          <p:cNvPr id="148" name="Google Shape;148;g1735bb860c9_0_2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1735bb860c9_0_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6" name="Google Shape;156;g1735bb860c9_0_3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Time series with highlights of trends and any issues (e.g., survey method changes, data issues), use separate slides for different survey time series, provide regional breakdown time series or spatial distribution maps only if relevant to data interpretation or model evaluation, may include exploratory surveys if relevant to model interpretation, otherwise limit</a:t>
            </a:r>
            <a:endParaRPr/>
          </a:p>
        </p:txBody>
      </p:sp>
      <p:sp>
        <p:nvSpPr>
          <p:cNvPr id="157" name="Google Shape;157;g1735bb860c9_0_3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11</a:t>
            </a:fld>
            <a:endParaRPr/>
          </a:p>
        </p:txBody>
      </p:sp>
    </p:spTree>
    <p:extLst>
      <p:ext uri="{BB962C8B-B14F-4D97-AF65-F5344CB8AC3E}">
        <p14:creationId xmlns:p14="http://schemas.microsoft.com/office/powerpoint/2010/main" val="7635247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1735bb860c9_0_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6" name="Google Shape;156;g1735bb860c9_0_3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Time series with highlights of trends and any issues (e.g., survey method changes, data issues), use separate slides for different survey time series, provide regional breakdown time series or spatial distribution maps only if relevant to data interpretation or model evaluation, may include exploratory surveys if relevant to model interpretation, otherwise limit</a:t>
            </a:r>
            <a:endParaRPr/>
          </a:p>
        </p:txBody>
      </p:sp>
      <p:sp>
        <p:nvSpPr>
          <p:cNvPr id="157" name="Google Shape;157;g1735bb860c9_0_3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1735bb860c9_0_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6" name="Google Shape;156;g1735bb860c9_0_3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Time series with highlights of trends and any issues (e.g., survey method changes, data issues), use separate slides for different survey time series, provide regional breakdown time series or spatial distribution maps only if relevant to data interpretation or model evaluation, may include exploratory surveys if relevant to model interpretation, otherwise limit</a:t>
            </a:r>
            <a:endParaRPr/>
          </a:p>
        </p:txBody>
      </p:sp>
      <p:sp>
        <p:nvSpPr>
          <p:cNvPr id="157" name="Google Shape;157;g1735bb860c9_0_3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13</a:t>
            </a:fld>
            <a:endParaRPr/>
          </a:p>
        </p:txBody>
      </p:sp>
    </p:spTree>
    <p:extLst>
      <p:ext uri="{BB962C8B-B14F-4D97-AF65-F5344CB8AC3E}">
        <p14:creationId xmlns:p14="http://schemas.microsoft.com/office/powerpoint/2010/main" val="32318085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1735bb860c9_0_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6" name="Google Shape;156;g1735bb860c9_0_3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Time series with highlights of trends and any issues (e.g., survey method changes, data issues), use separate slides for different survey time series, provide regional breakdown time series or spatial distribution maps only if relevant to data interpretation or model evaluation, may include exploratory surveys if relevant to model interpretation, otherwise limit</a:t>
            </a:r>
            <a:endParaRPr/>
          </a:p>
        </p:txBody>
      </p:sp>
      <p:sp>
        <p:nvSpPr>
          <p:cNvPr id="157" name="Google Shape;157;g1735bb860c9_0_3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14</a:t>
            </a:fld>
            <a:endParaRPr/>
          </a:p>
        </p:txBody>
      </p:sp>
    </p:spTree>
    <p:extLst>
      <p:ext uri="{BB962C8B-B14F-4D97-AF65-F5344CB8AC3E}">
        <p14:creationId xmlns:p14="http://schemas.microsoft.com/office/powerpoint/2010/main" val="28218423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1735bb860c9_0_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6" name="Google Shape;156;g1735bb860c9_0_3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Time series with highlights of trends and any issues (e.g., survey method changes, data issues), use separate slides for different survey time series, provide regional breakdown time series or spatial distribution maps only if relevant to data interpretation or model evaluation, may include exploratory surveys if relevant to model interpretation, otherwise limit</a:t>
            </a:r>
            <a:endParaRPr/>
          </a:p>
        </p:txBody>
      </p:sp>
      <p:sp>
        <p:nvSpPr>
          <p:cNvPr id="157" name="Google Shape;157;g1735bb860c9_0_3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15</a:t>
            </a:fld>
            <a:endParaRPr/>
          </a:p>
        </p:txBody>
      </p:sp>
    </p:spTree>
    <p:extLst>
      <p:ext uri="{BB962C8B-B14F-4D97-AF65-F5344CB8AC3E}">
        <p14:creationId xmlns:p14="http://schemas.microsoft.com/office/powerpoint/2010/main" val="17667770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1735bb860c9_0_3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8" name="Google Shape;178;g1735bb860c9_0_34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Graphs of age compositions by sex (if relevant) over time followed by size compositions by sex (if relevant) over time with highlights of trends and any issues (e.g., tracking cohorts through time, shifts in size distributions, plus age group)</a:t>
            </a:r>
            <a:endParaRPr/>
          </a:p>
        </p:txBody>
      </p:sp>
      <p:sp>
        <p:nvSpPr>
          <p:cNvPr id="179" name="Google Shape;179;g1735bb860c9_0_34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1735bb860c9_0_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9" name="Google Shape;169;g1735bb860c9_0_4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Graphs of age compositions by sex (if relevant) over time followed by size compositions by sex (if relevant) over time with highlights of trends and any issues (e.g., tracking cohorts through time, shifts in size distributions, plus age group)</a:t>
            </a:r>
            <a:endParaRPr/>
          </a:p>
        </p:txBody>
      </p:sp>
      <p:sp>
        <p:nvSpPr>
          <p:cNvPr id="170" name="Google Shape;170;g1735bb860c9_0_4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1735bb860c9_0_35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Google Shape;208;g1735bb860c9_0_35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Graphs of age compositions by sex (if relevant) over time followed by size compositions by sex (if relevant) over time with highlights of trends and any issues (e.g., tracking cohorts through time, shifts in size distributions, plus age group)</a:t>
            </a:r>
            <a:endParaRPr/>
          </a:p>
        </p:txBody>
      </p:sp>
      <p:sp>
        <p:nvSpPr>
          <p:cNvPr id="209" name="Google Shape;209;g1735bb860c9_0_35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18</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735bb860c9_0_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7" name="Google Shape;227;g1735bb860c9_0_6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List or table with estimates with highlights of trends and any issues (e.g., different natural mortality estimates, changes in maturity)</a:t>
            </a:r>
            <a:endParaRPr/>
          </a:p>
        </p:txBody>
      </p:sp>
      <p:sp>
        <p:nvSpPr>
          <p:cNvPr id="228" name="Google Shape;228;g1735bb860c9_0_6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15c41c6b8da_3_2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2" name="Google Shape;102;g15c41c6b8da_3_21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g15c41c6b8da_3_21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735bb860c9_0_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7" name="Google Shape;227;g1735bb860c9_0_6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List or table with estimates with highlights of trends and any issues (e.g., different natural mortality estimates, changes in maturity)</a:t>
            </a:r>
            <a:endParaRPr/>
          </a:p>
        </p:txBody>
      </p:sp>
      <p:sp>
        <p:nvSpPr>
          <p:cNvPr id="228" name="Google Shape;228;g1735bb860c9_0_6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20</a:t>
            </a:fld>
            <a:endParaRPr/>
          </a:p>
        </p:txBody>
      </p:sp>
    </p:spTree>
    <p:extLst>
      <p:ext uri="{BB962C8B-B14F-4D97-AF65-F5344CB8AC3E}">
        <p14:creationId xmlns:p14="http://schemas.microsoft.com/office/powerpoint/2010/main" val="39315718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1735bb860c9_0_6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6" name="Google Shape;236;g1735bb860c9_0_6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Table of base model with brief description of features and list of alternative models if relevant, NOTE: do not show models not being evaluated</a:t>
            </a:r>
            <a:endParaRPr/>
          </a:p>
        </p:txBody>
      </p:sp>
      <p:sp>
        <p:nvSpPr>
          <p:cNvPr id="237" name="Google Shape;237;g1735bb860c9_0_6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22</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1735bb860c9_0_7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5" name="Google Shape;245;g1735bb860c9_0_7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Outline list of results section including Model Fit, Parameters, Selectivity, Time Series, Retrospective, Phase Plane, Risk Table, Projections, Management</a:t>
            </a:r>
            <a:endParaRPr/>
          </a:p>
        </p:txBody>
      </p:sp>
      <p:sp>
        <p:nvSpPr>
          <p:cNvPr id="246" name="Google Shape;246;g1735bb860c9_0_7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23</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1735bb860c9_0_8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4" name="Google Shape;254;g1735bb860c9_0_8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Should include graphs of model fit to time series and compositions shown in the Data Summary section, preferably in the same order (e.g., Model Fit - Catch, then Model Fit - Fishery Age Composition,...), may include convergence or goodness of fit statistics, if evaluating multiple models show fit of all models evaluated for time series and compositions, highlight any lack of fit, may provide likelihood comparison table</a:t>
            </a:r>
            <a:endParaRPr/>
          </a:p>
        </p:txBody>
      </p:sp>
      <p:sp>
        <p:nvSpPr>
          <p:cNvPr id="255" name="Google Shape;255;g1735bb860c9_0_8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24</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1735bb860c9_0_10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3" name="Google Shape;263;g1735bb860c9_0_10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Font typeface="Arial"/>
              <a:buNone/>
            </a:pPr>
            <a:r>
              <a:rPr lang="en-US"/>
              <a:t>Should include graphs of model fit to time series and compositions shown in the Data Summary section, preferably in the same order (e.g., Model Fit - Catch, then Model Fit - Fishery Age Composition,...), may include convergence or goodness of fit statistics, if evaluating multiple models show fit of all models evaluated for time series and compositions, highlight any lack of fit, may provide likelihood comparison table</a:t>
            </a:r>
            <a:endParaRPr/>
          </a:p>
          <a:p>
            <a:pPr marL="0" lvl="0" indent="0" algn="l" rtl="0">
              <a:spcBef>
                <a:spcPts val="0"/>
              </a:spcBef>
              <a:spcAft>
                <a:spcPts val="0"/>
              </a:spcAft>
              <a:buNone/>
            </a:pPr>
            <a:endParaRPr/>
          </a:p>
        </p:txBody>
      </p:sp>
      <p:sp>
        <p:nvSpPr>
          <p:cNvPr id="264" name="Google Shape;264;g1735bb860c9_0_10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25</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1735bb860c9_0_10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2" name="Google Shape;272;g1735bb860c9_0_10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Font typeface="Arial"/>
              <a:buNone/>
            </a:pPr>
            <a:r>
              <a:rPr lang="en-US"/>
              <a:t>Should include graphs of model fit to time series and compositions shown in the Data Summary section, preferably in the same order (e.g., Model Fit - Catch, then Model Fit - Fishery Age Composition,...), may include convergence or goodness of fit statistics, if evaluating multiple models show fit of all models evaluated for time series and compositions, highlight any lack of fit, may provide likelihood comparison table</a:t>
            </a:r>
            <a:endParaRPr/>
          </a:p>
          <a:p>
            <a:pPr marL="0" lvl="0" indent="0" algn="l" rtl="0">
              <a:spcBef>
                <a:spcPts val="0"/>
              </a:spcBef>
              <a:spcAft>
                <a:spcPts val="0"/>
              </a:spcAft>
              <a:buNone/>
            </a:pPr>
            <a:endParaRPr/>
          </a:p>
        </p:txBody>
      </p:sp>
      <p:sp>
        <p:nvSpPr>
          <p:cNvPr id="273" name="Google Shape;273;g1735bb860c9_0_10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26</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1735bb860c9_0_36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1" name="Google Shape;281;g1735bb860c9_0_36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Should include graphs of model fit to time series and compositions shown in the Data Summary section, preferably in the same order (e.g., Model Fit - Catch, then Model Fit - Fishery Age Composition,...), may include convergence or goodness of fit statistics, if evaluating multiple models show fit of all models evaluated for time series and compositions, highlight any lack of fit, may provide likelihood comparison table</a:t>
            </a:r>
            <a:endParaRPr/>
          </a:p>
          <a:p>
            <a:pPr marL="0" lvl="0" indent="0" algn="l" rtl="0">
              <a:spcBef>
                <a:spcPts val="0"/>
              </a:spcBef>
              <a:spcAft>
                <a:spcPts val="0"/>
              </a:spcAft>
              <a:buNone/>
            </a:pPr>
            <a:endParaRPr/>
          </a:p>
        </p:txBody>
      </p:sp>
      <p:sp>
        <p:nvSpPr>
          <p:cNvPr id="282" name="Google Shape;282;g1735bb860c9_0_36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27</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1735bb860c9_0_37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0" name="Google Shape;290;g1735bb860c9_0_37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Should include graphs of model fit to time series and compositions shown in the Data Summary section, preferably in the same order (e.g., Model Fit - Catch, then Model Fit - Fishery Age Composition,...), may include convergence or goodness of fit statistics, if evaluating multiple models show fit of all models evaluated for time series and compositions, highlight any lack of fit, may provide likelihood comparison table</a:t>
            </a:r>
            <a:endParaRPr/>
          </a:p>
          <a:p>
            <a:pPr marL="0" lvl="0" indent="0" algn="l" rtl="0">
              <a:spcBef>
                <a:spcPts val="0"/>
              </a:spcBef>
              <a:spcAft>
                <a:spcPts val="0"/>
              </a:spcAft>
              <a:buNone/>
            </a:pPr>
            <a:endParaRPr/>
          </a:p>
        </p:txBody>
      </p:sp>
      <p:sp>
        <p:nvSpPr>
          <p:cNvPr id="291" name="Google Shape;291;g1735bb860c9_0_37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28</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1735bb860c9_0_1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9" name="Google Shape;299;g1735bb860c9_0_12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Comparison table of main estimated parameters with uncertainty estimates, if evaluating multiple models provide parameter estimates for all models evaluated, highlight author recommended model</a:t>
            </a:r>
            <a:endParaRPr/>
          </a:p>
        </p:txBody>
      </p:sp>
      <p:sp>
        <p:nvSpPr>
          <p:cNvPr id="300" name="Google Shape;300;g1735bb860c9_0_12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29</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g1735bb860c9_0_1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8" name="Google Shape;308;g1735bb860c9_0_13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 Graphs of estimated selectivity curves (e.g., fishery, survey, maturity), if evaluating multiple models include selectivity curves for all models evaluated on same graph if possible, highlight author recommended model</a:t>
            </a:r>
            <a:endParaRPr/>
          </a:p>
        </p:txBody>
      </p:sp>
      <p:sp>
        <p:nvSpPr>
          <p:cNvPr id="309" name="Google Shape;309;g1735bb860c9_0_13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30</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1735bb860c9_0_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1" name="Google Shape;111;g1735bb860c9_0_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PT/SSC comments being addressed IN THIS PRESENTATION ONLY</a:t>
            </a:r>
            <a:endParaRPr/>
          </a:p>
          <a:p>
            <a:pPr marL="0" lvl="0" indent="0" algn="l" rtl="0">
              <a:spcBef>
                <a:spcPts val="0"/>
              </a:spcBef>
              <a:spcAft>
                <a:spcPts val="0"/>
              </a:spcAft>
              <a:buNone/>
            </a:pPr>
            <a:endParaRPr/>
          </a:p>
        </p:txBody>
      </p:sp>
      <p:sp>
        <p:nvSpPr>
          <p:cNvPr id="112" name="Google Shape;112;g1735bb860c9_0_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1735bb860c9_0_16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7" name="Google Shape;317;g1735bb860c9_0_16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Graph to include at minimum estimates of Spawning Stock Biomass, Total Biomass, Recruitment, Fishing Mortality (e.g., Time Series - Spawning Stock Biomass), if evaluating multiple models include time series for all models evaluated on same graph, highlight author recommended model</a:t>
            </a:r>
            <a:endParaRPr/>
          </a:p>
        </p:txBody>
      </p:sp>
      <p:sp>
        <p:nvSpPr>
          <p:cNvPr id="318" name="Google Shape;318;g1735bb860c9_0_16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31</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g1735bb860c9_0_17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6" name="Google Shape;326;g1735bb860c9_0_17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Graph to include at minimum estimates of Spawning Stock Biomass, Total Biomass, Recruitment, Fishing Mortality (e.g., Time Series - Spawning Stock Biomass), if evaluating multiple models include time series for all models evaluated on same graph, highlight author recommended model</a:t>
            </a:r>
            <a:endParaRPr/>
          </a:p>
        </p:txBody>
      </p:sp>
      <p:sp>
        <p:nvSpPr>
          <p:cNvPr id="327" name="Google Shape;327;g1735bb860c9_0_17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32</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1735bb860c9_0_18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5" name="Google Shape;335;g1735bb860c9_0_18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Graph to include at minimum estimates of Spawning Stock Biomass, Total Biomass, Recruitment, Fishing Mortality (e.g., Time Series - Spawning Stock Biomass), if evaluating multiple models include time series for all models evaluated on same graph, highlight author recommended model</a:t>
            </a:r>
            <a:endParaRPr/>
          </a:p>
        </p:txBody>
      </p:sp>
      <p:sp>
        <p:nvSpPr>
          <p:cNvPr id="336" name="Google Shape;336;g1735bb860c9_0_18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33</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g1735bb860c9_0_19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4" name="Google Shape;344;g1735bb860c9_0_19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Graph to include at minimum estimates of Spawning Stock Biomass, Total Biomass, Recruitment, Fishing Mortality (e.g., Time Series - Spawning Stock Biomass), if evaluating multiple models include time series for all models evaluated on same graph, highlight author recommended model</a:t>
            </a:r>
            <a:endParaRPr/>
          </a:p>
        </p:txBody>
      </p:sp>
      <p:sp>
        <p:nvSpPr>
          <p:cNvPr id="345" name="Google Shape;345;g1735bb860c9_0_19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34</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g1735bb860c9_0_9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3" name="Google Shape;353;g1735bb860c9_0_9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Graph of 10 year peel with Mohns rho estimate, if evaluating multiple models include retrospective graph and Mohns rho estimate for base and author recommended model</a:t>
            </a:r>
            <a:endParaRPr/>
          </a:p>
        </p:txBody>
      </p:sp>
      <p:sp>
        <p:nvSpPr>
          <p:cNvPr id="354" name="Google Shape;354;g1735bb860c9_0_9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35</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g1735bb860c9_0_20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2" name="Google Shape;362;g1735bb860c9_0_20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Plot of fishing mortality rate relative to F35% and female spawning biomass relative for B 35% for status</a:t>
            </a:r>
            <a:endParaRPr/>
          </a:p>
        </p:txBody>
      </p:sp>
      <p:sp>
        <p:nvSpPr>
          <p:cNvPr id="363" name="Google Shape;363;g1735bb860c9_0_20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36</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1735bb860c9_0_2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1" name="Google Shape;371;g1735bb860c9_0_21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Summary table with brief summary of justification text or plots for selected levels of risk, if have ESP for stock and presentation preceding then can simply reference ESP graphs</a:t>
            </a:r>
            <a:endParaRPr/>
          </a:p>
        </p:txBody>
      </p:sp>
      <p:sp>
        <p:nvSpPr>
          <p:cNvPr id="372" name="Google Shape;372;g1735bb860c9_0_21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37</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g1735bb860c9_0_2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1" name="Google Shape;381;g1735bb860c9_0_21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Model graph of Spawning Stock Biomass with B40% and B35% reference lines</a:t>
            </a:r>
            <a:endParaRPr/>
          </a:p>
        </p:txBody>
      </p:sp>
      <p:sp>
        <p:nvSpPr>
          <p:cNvPr id="382" name="Google Shape;382;g1735bb860c9_0_21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38</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g1735bb860c9_0_2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0" name="Google Shape;390;g1735bb860c9_0_22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Summary table with last year and recommendation for this year values, highlight ABC and OFL</a:t>
            </a:r>
            <a:endParaRPr/>
          </a:p>
          <a:p>
            <a:pPr marL="0" lvl="0" indent="0" algn="l" rtl="0">
              <a:spcBef>
                <a:spcPts val="0"/>
              </a:spcBef>
              <a:spcAft>
                <a:spcPts val="0"/>
              </a:spcAft>
              <a:buNone/>
            </a:pPr>
            <a:endParaRPr/>
          </a:p>
        </p:txBody>
      </p:sp>
      <p:sp>
        <p:nvSpPr>
          <p:cNvPr id="391" name="Google Shape;391;g1735bb860c9_0_22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39</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1735bb860c9_0_2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9" name="Google Shape;399;g1735bb860c9_0_23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Table where applicable, including random effects model graphs and final apportionment table</a:t>
            </a:r>
            <a:endParaRPr/>
          </a:p>
        </p:txBody>
      </p:sp>
      <p:sp>
        <p:nvSpPr>
          <p:cNvPr id="400" name="Google Shape;400;g1735bb860c9_0_23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40</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1735bb860c9_0_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1" name="Google Shape;111;g1735bb860c9_0_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PT/SSC comments being addressed IN THIS PRESENTATION ONLY</a:t>
            </a:r>
            <a:endParaRPr/>
          </a:p>
          <a:p>
            <a:pPr marL="0" lvl="0" indent="0" algn="l" rtl="0">
              <a:spcBef>
                <a:spcPts val="0"/>
              </a:spcBef>
              <a:spcAft>
                <a:spcPts val="0"/>
              </a:spcAft>
              <a:buNone/>
            </a:pPr>
            <a:endParaRPr/>
          </a:p>
        </p:txBody>
      </p:sp>
      <p:sp>
        <p:nvSpPr>
          <p:cNvPr id="112" name="Google Shape;112;g1735bb860c9_0_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a:t>
            </a:fld>
            <a:endParaRPr/>
          </a:p>
        </p:txBody>
      </p:sp>
    </p:spTree>
    <p:extLst>
      <p:ext uri="{BB962C8B-B14F-4D97-AF65-F5344CB8AC3E}">
        <p14:creationId xmlns:p14="http://schemas.microsoft.com/office/powerpoint/2010/main" val="405001936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g1735bb860c9_0_2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8" name="Google Shape;408;g1735bb860c9_0_24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List with brief description, if relevant to decision of model provide highlights</a:t>
            </a:r>
            <a:endParaRPr/>
          </a:p>
        </p:txBody>
      </p:sp>
      <p:sp>
        <p:nvSpPr>
          <p:cNvPr id="409" name="Google Shape;409;g1735bb860c9_0_24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41</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g1735bb860c9_0_26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7" name="Google Shape;417;g1735bb860c9_0_26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List of final recommendations with any relevant data gaps and research priorities</a:t>
            </a:r>
            <a:endParaRPr/>
          </a:p>
        </p:txBody>
      </p:sp>
      <p:sp>
        <p:nvSpPr>
          <p:cNvPr id="418" name="Google Shape;418;g1735bb860c9_0_26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42</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Google Shape;425;g1735bb860c9_0_27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6" name="Google Shape;426;g1735bb860c9_0_27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Table filled out using author recommended model</a:t>
            </a:r>
            <a:endParaRPr/>
          </a:p>
        </p:txBody>
      </p:sp>
      <p:sp>
        <p:nvSpPr>
          <p:cNvPr id="427" name="Google Shape;427;g1735bb860c9_0_27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43</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
        <p:cNvGrpSpPr/>
        <p:nvPr/>
      </p:nvGrpSpPr>
      <p:grpSpPr>
        <a:xfrm>
          <a:off x="0" y="0"/>
          <a:ext cx="0" cy="0"/>
          <a:chOff x="0" y="0"/>
          <a:chExt cx="0" cy="0"/>
        </a:xfrm>
      </p:grpSpPr>
      <p:sp>
        <p:nvSpPr>
          <p:cNvPr id="434" name="Google Shape;434;g1735bb860c9_0_29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35" name="Google Shape;435;g1735bb860c9_0_29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May include list of action questions if applicable for the Teams deliberation</a:t>
            </a:r>
            <a:endParaRPr/>
          </a:p>
        </p:txBody>
      </p:sp>
      <p:sp>
        <p:nvSpPr>
          <p:cNvPr id="436" name="Google Shape;436;g1735bb860c9_0_29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44</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15e58772ac3_4_15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4" name="Google Shape;444;g15e58772ac3_4_15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
        <p:cNvGrpSpPr/>
        <p:nvPr/>
      </p:nvGrpSpPr>
      <p:grpSpPr>
        <a:xfrm>
          <a:off x="0" y="0"/>
          <a:ext cx="0" cy="0"/>
          <a:chOff x="0" y="0"/>
          <a:chExt cx="0" cy="0"/>
        </a:xfrm>
      </p:grpSpPr>
      <p:sp>
        <p:nvSpPr>
          <p:cNvPr id="458" name="Google Shape;458;g15e58772ac3_4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9" name="Google Shape;459;g15e58772ac3_4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0" name="Google Shape;460;g15e58772ac3_4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46</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1735bb860c9_0_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1" name="Google Shape;111;g1735bb860c9_0_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PT/SSC comments being addressed IN THIS PRESENTATION ONLY</a:t>
            </a:r>
            <a:endParaRPr/>
          </a:p>
          <a:p>
            <a:pPr marL="0" lvl="0" indent="0" algn="l" rtl="0">
              <a:spcBef>
                <a:spcPts val="0"/>
              </a:spcBef>
              <a:spcAft>
                <a:spcPts val="0"/>
              </a:spcAft>
              <a:buNone/>
            </a:pPr>
            <a:endParaRPr/>
          </a:p>
        </p:txBody>
      </p:sp>
      <p:sp>
        <p:nvSpPr>
          <p:cNvPr id="112" name="Google Shape;112;g1735bb860c9_0_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a:t>
            </a:fld>
            <a:endParaRPr/>
          </a:p>
        </p:txBody>
      </p:sp>
    </p:spTree>
    <p:extLst>
      <p:ext uri="{BB962C8B-B14F-4D97-AF65-F5344CB8AC3E}">
        <p14:creationId xmlns:p14="http://schemas.microsoft.com/office/powerpoint/2010/main" val="37481034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1735bb860c9_0_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0" name="Google Shape;120;g1735bb860c9_0_1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Time series graph or table of data used in the model, specify years (try to avoid presenting data not used in the model unless presented to provide support for model evaluation)</a:t>
            </a:r>
            <a:endParaRPr/>
          </a:p>
        </p:txBody>
      </p:sp>
      <p:sp>
        <p:nvSpPr>
          <p:cNvPr id="121" name="Google Shape;121;g1735bb860c9_0_1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1735bb860c9_0_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9" name="Google Shape;129;g1735bb860c9_0_2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Time series with highlights of trends and any issues (e.g., overages, data issues, discards), provide regional breakdown time series or spatial distribution maps only if relevant to data interpretation or model evaluation</a:t>
            </a:r>
            <a:endParaRPr/>
          </a:p>
        </p:txBody>
      </p:sp>
      <p:sp>
        <p:nvSpPr>
          <p:cNvPr id="130" name="Google Shape;130;g1735bb860c9_0_2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1735bb860c9_0_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9" name="Google Shape;129;g1735bb860c9_0_2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Time series with highlights of trends and any issues (e.g., overages, data issues, discards), provide regional breakdown time series or spatial distribution maps only if relevant to data interpretation or model evaluation</a:t>
            </a:r>
            <a:endParaRPr/>
          </a:p>
        </p:txBody>
      </p:sp>
      <p:sp>
        <p:nvSpPr>
          <p:cNvPr id="130" name="Google Shape;130;g1735bb860c9_0_2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a:t>
            </a:fld>
            <a:endParaRPr/>
          </a:p>
        </p:txBody>
      </p:sp>
    </p:spTree>
    <p:extLst>
      <p:ext uri="{BB962C8B-B14F-4D97-AF65-F5344CB8AC3E}">
        <p14:creationId xmlns:p14="http://schemas.microsoft.com/office/powerpoint/2010/main" val="29612609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1735bb860c9_0_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9" name="Google Shape;129;g1735bb860c9_0_2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Time series with highlights of trends and any issues (e.g., overages, data issues, discards), provide regional breakdown time series or spatial distribution maps only if relevant to data interpretation or model evaluation</a:t>
            </a:r>
            <a:endParaRPr/>
          </a:p>
        </p:txBody>
      </p:sp>
      <p:sp>
        <p:nvSpPr>
          <p:cNvPr id="130" name="Google Shape;130;g1735bb860c9_0_2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a:t>
            </a:fld>
            <a:endParaRPr/>
          </a:p>
        </p:txBody>
      </p:sp>
    </p:spTree>
    <p:extLst>
      <p:ext uri="{BB962C8B-B14F-4D97-AF65-F5344CB8AC3E}">
        <p14:creationId xmlns:p14="http://schemas.microsoft.com/office/powerpoint/2010/main" val="37679737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17"/>
        <p:cNvGrpSpPr/>
        <p:nvPr/>
      </p:nvGrpSpPr>
      <p:grpSpPr>
        <a:xfrm>
          <a:off x="0" y="0"/>
          <a:ext cx="0" cy="0"/>
          <a:chOff x="0" y="0"/>
          <a:chExt cx="0" cy="0"/>
        </a:xfrm>
      </p:grpSpPr>
      <p:sp>
        <p:nvSpPr>
          <p:cNvPr id="18" name="Google Shape;18;p2"/>
          <p:cNvSpPr/>
          <p:nvPr/>
        </p:nvSpPr>
        <p:spPr>
          <a:xfrm>
            <a:off x="446534" y="3085765"/>
            <a:ext cx="11262866" cy="33048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txBox="1">
            <a:spLocks noGrp="1"/>
          </p:cNvSpPr>
          <p:nvPr>
            <p:ph type="ctrTitle"/>
          </p:nvPr>
        </p:nvSpPr>
        <p:spPr>
          <a:xfrm>
            <a:off x="581191" y="1020431"/>
            <a:ext cx="10993549" cy="1475013"/>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accent1"/>
              </a:buClr>
              <a:buSzPts val="3600"/>
              <a:buFont typeface="Gill Sans"/>
              <a:buNone/>
              <a:defRPr sz="3600">
                <a:solidFill>
                  <a:schemeClr val="accen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2"/>
          <p:cNvSpPr txBox="1">
            <a:spLocks noGrp="1"/>
          </p:cNvSpPr>
          <p:nvPr>
            <p:ph type="subTitle" idx="1"/>
          </p:nvPr>
        </p:nvSpPr>
        <p:spPr>
          <a:xfrm>
            <a:off x="581194" y="2495445"/>
            <a:ext cx="10993546" cy="590321"/>
          </a:xfrm>
          <a:prstGeom prst="rect">
            <a:avLst/>
          </a:prstGeom>
          <a:noFill/>
          <a:ln>
            <a:noFill/>
          </a:ln>
        </p:spPr>
        <p:txBody>
          <a:bodyPr spcFirstLastPara="1" wrap="square" lIns="91425" tIns="45700" rIns="91425" bIns="45700" anchor="t" anchorCtr="0">
            <a:normAutofit/>
          </a:bodyPr>
          <a:lstStyle>
            <a:lvl1pPr lvl="0" algn="l">
              <a:spcBef>
                <a:spcPts val="360"/>
              </a:spcBef>
              <a:spcAft>
                <a:spcPts val="0"/>
              </a:spcAft>
              <a:buSzPts val="1656"/>
              <a:buNone/>
              <a:defRPr sz="1800" cap="none">
                <a:solidFill>
                  <a:schemeClr val="accent2"/>
                </a:solidFill>
              </a:defRPr>
            </a:lvl1pPr>
            <a:lvl2pPr lvl="1" algn="ctr">
              <a:spcBef>
                <a:spcPts val="600"/>
              </a:spcBef>
              <a:spcAft>
                <a:spcPts val="0"/>
              </a:spcAft>
              <a:buSzPts val="1840"/>
              <a:buNone/>
              <a:defRPr>
                <a:solidFill>
                  <a:srgbClr val="888888"/>
                </a:solidFill>
              </a:defRPr>
            </a:lvl2pPr>
            <a:lvl3pPr lvl="2" algn="ctr">
              <a:spcBef>
                <a:spcPts val="600"/>
              </a:spcBef>
              <a:spcAft>
                <a:spcPts val="0"/>
              </a:spcAft>
              <a:buSzPts val="1656"/>
              <a:buNone/>
              <a:defRPr>
                <a:solidFill>
                  <a:srgbClr val="888888"/>
                </a:solidFill>
              </a:defRPr>
            </a:lvl3pPr>
            <a:lvl4pPr lvl="3" algn="ctr">
              <a:spcBef>
                <a:spcPts val="600"/>
              </a:spcBef>
              <a:spcAft>
                <a:spcPts val="0"/>
              </a:spcAft>
              <a:buSzPts val="1656"/>
              <a:buNone/>
              <a:defRPr>
                <a:solidFill>
                  <a:srgbClr val="888888"/>
                </a:solidFill>
              </a:defRPr>
            </a:lvl4pPr>
            <a:lvl5pPr lvl="4" algn="ctr">
              <a:spcBef>
                <a:spcPts val="600"/>
              </a:spcBef>
              <a:spcAft>
                <a:spcPts val="0"/>
              </a:spcAft>
              <a:buSzPts val="1656"/>
              <a:buNone/>
              <a:defRPr>
                <a:solidFill>
                  <a:srgbClr val="888888"/>
                </a:solidFill>
              </a:defRPr>
            </a:lvl5pPr>
            <a:lvl6pPr lvl="5" algn="ctr">
              <a:spcBef>
                <a:spcPts val="600"/>
              </a:spcBef>
              <a:spcAft>
                <a:spcPts val="0"/>
              </a:spcAft>
              <a:buSzPts val="1104"/>
              <a:buNone/>
              <a:defRPr>
                <a:solidFill>
                  <a:srgbClr val="888888"/>
                </a:solidFill>
              </a:defRPr>
            </a:lvl6pPr>
            <a:lvl7pPr lvl="6" algn="ctr">
              <a:spcBef>
                <a:spcPts val="600"/>
              </a:spcBef>
              <a:spcAft>
                <a:spcPts val="0"/>
              </a:spcAft>
              <a:buSzPts val="1104"/>
              <a:buNone/>
              <a:defRPr>
                <a:solidFill>
                  <a:srgbClr val="888888"/>
                </a:solidFill>
              </a:defRPr>
            </a:lvl7pPr>
            <a:lvl8pPr lvl="7" algn="ctr">
              <a:spcBef>
                <a:spcPts val="600"/>
              </a:spcBef>
              <a:spcAft>
                <a:spcPts val="0"/>
              </a:spcAft>
              <a:buSzPts val="1104"/>
              <a:buNone/>
              <a:defRPr>
                <a:solidFill>
                  <a:srgbClr val="888888"/>
                </a:solidFill>
              </a:defRPr>
            </a:lvl8pPr>
            <a:lvl9pPr lvl="8" algn="ctr">
              <a:spcBef>
                <a:spcPts val="600"/>
              </a:spcBef>
              <a:spcAft>
                <a:spcPts val="600"/>
              </a:spcAft>
              <a:buSzPts val="1104"/>
              <a:buNone/>
              <a:defRPr>
                <a:solidFill>
                  <a:srgbClr val="888888"/>
                </a:solidFill>
              </a:defRPr>
            </a:lvl9pPr>
          </a:lstStyle>
          <a:p>
            <a:endParaRPr/>
          </a:p>
        </p:txBody>
      </p:sp>
      <p:sp>
        <p:nvSpPr>
          <p:cNvPr id="21" name="Google Shape;21;p2"/>
          <p:cNvSpPr txBox="1">
            <a:spLocks noGrp="1"/>
          </p:cNvSpPr>
          <p:nvPr>
            <p:ph type="dt" idx="10"/>
          </p:nvPr>
        </p:nvSpPr>
        <p:spPr>
          <a:xfrm>
            <a:off x="7605951" y="5956137"/>
            <a:ext cx="2460762"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0" i="0" u="none" strike="noStrike" cap="none">
                <a:solidFill>
                  <a:srgbClr val="2D58AC"/>
                </a:solidFill>
                <a:latin typeface="Gill Sans"/>
                <a:ea typeface="Gill Sans"/>
                <a:cs typeface="Gill Sans"/>
                <a:sym typeface="Gill Sans"/>
              </a:defRPr>
            </a:lvl1pPr>
            <a:lvl2pPr marR="0" lvl="1"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2pPr>
            <a:lvl3pPr marR="0" lvl="2"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3pPr>
            <a:lvl4pPr marR="0" lvl="3"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4pPr>
            <a:lvl5pPr marR="0" lvl="4"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5pPr>
            <a:lvl6pPr marR="0" lvl="5"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6pPr>
            <a:lvl7pPr marR="0" lvl="6"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7pPr>
            <a:lvl8pPr marR="0" lvl="7"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8pPr>
            <a:lvl9pPr marR="0" lvl="8"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9pPr>
          </a:lstStyle>
          <a:p>
            <a:endParaRPr/>
          </a:p>
        </p:txBody>
      </p:sp>
      <p:sp>
        <p:nvSpPr>
          <p:cNvPr id="22" name="Google Shape;22;p2"/>
          <p:cNvSpPr txBox="1">
            <a:spLocks noGrp="1"/>
          </p:cNvSpPr>
          <p:nvPr>
            <p:ph type="sldNum" idx="12"/>
          </p:nvPr>
        </p:nvSpPr>
        <p:spPr>
          <a:xfrm>
            <a:off x="10174778" y="5956137"/>
            <a:ext cx="1399962"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600" b="0" i="0" u="none" strike="noStrike" cap="none">
                <a:solidFill>
                  <a:srgbClr val="2D58AC"/>
                </a:solidFill>
                <a:latin typeface="Gill Sans"/>
                <a:ea typeface="Gill Sans"/>
                <a:cs typeface="Gill Sans"/>
                <a:sym typeface="Gill Sans"/>
              </a:defRPr>
            </a:lvl1pPr>
            <a:lvl2pPr marL="0" lvl="1" indent="0" algn="r">
              <a:spcBef>
                <a:spcPts val="0"/>
              </a:spcBef>
              <a:buNone/>
              <a:defRPr sz="1600" b="0" i="0" u="none" strike="noStrike" cap="none">
                <a:solidFill>
                  <a:srgbClr val="2D58AC"/>
                </a:solidFill>
                <a:latin typeface="Gill Sans"/>
                <a:ea typeface="Gill Sans"/>
                <a:cs typeface="Gill Sans"/>
                <a:sym typeface="Gill Sans"/>
              </a:defRPr>
            </a:lvl2pPr>
            <a:lvl3pPr marL="0" lvl="2" indent="0" algn="r">
              <a:spcBef>
                <a:spcPts val="0"/>
              </a:spcBef>
              <a:buNone/>
              <a:defRPr sz="1600" b="0" i="0" u="none" strike="noStrike" cap="none">
                <a:solidFill>
                  <a:srgbClr val="2D58AC"/>
                </a:solidFill>
                <a:latin typeface="Gill Sans"/>
                <a:ea typeface="Gill Sans"/>
                <a:cs typeface="Gill Sans"/>
                <a:sym typeface="Gill Sans"/>
              </a:defRPr>
            </a:lvl3pPr>
            <a:lvl4pPr marL="0" lvl="3" indent="0" algn="r">
              <a:spcBef>
                <a:spcPts val="0"/>
              </a:spcBef>
              <a:buNone/>
              <a:defRPr sz="1600" b="0" i="0" u="none" strike="noStrike" cap="none">
                <a:solidFill>
                  <a:srgbClr val="2D58AC"/>
                </a:solidFill>
                <a:latin typeface="Gill Sans"/>
                <a:ea typeface="Gill Sans"/>
                <a:cs typeface="Gill Sans"/>
                <a:sym typeface="Gill Sans"/>
              </a:defRPr>
            </a:lvl4pPr>
            <a:lvl5pPr marL="0" lvl="4" indent="0" algn="r">
              <a:spcBef>
                <a:spcPts val="0"/>
              </a:spcBef>
              <a:buNone/>
              <a:defRPr sz="1600" b="0" i="0" u="none" strike="noStrike" cap="none">
                <a:solidFill>
                  <a:srgbClr val="2D58AC"/>
                </a:solidFill>
                <a:latin typeface="Gill Sans"/>
                <a:ea typeface="Gill Sans"/>
                <a:cs typeface="Gill Sans"/>
                <a:sym typeface="Gill Sans"/>
              </a:defRPr>
            </a:lvl5pPr>
            <a:lvl6pPr marL="0" lvl="5" indent="0" algn="r">
              <a:spcBef>
                <a:spcPts val="0"/>
              </a:spcBef>
              <a:buNone/>
              <a:defRPr sz="1600" b="0" i="0" u="none" strike="noStrike" cap="none">
                <a:solidFill>
                  <a:srgbClr val="2D58AC"/>
                </a:solidFill>
                <a:latin typeface="Gill Sans"/>
                <a:ea typeface="Gill Sans"/>
                <a:cs typeface="Gill Sans"/>
                <a:sym typeface="Gill Sans"/>
              </a:defRPr>
            </a:lvl6pPr>
            <a:lvl7pPr marL="0" lvl="6" indent="0" algn="r">
              <a:spcBef>
                <a:spcPts val="0"/>
              </a:spcBef>
              <a:buNone/>
              <a:defRPr sz="1600" b="0" i="0" u="none" strike="noStrike" cap="none">
                <a:solidFill>
                  <a:srgbClr val="2D58AC"/>
                </a:solidFill>
                <a:latin typeface="Gill Sans"/>
                <a:ea typeface="Gill Sans"/>
                <a:cs typeface="Gill Sans"/>
                <a:sym typeface="Gill Sans"/>
              </a:defRPr>
            </a:lvl7pPr>
            <a:lvl8pPr marL="0" lvl="7" indent="0" algn="r">
              <a:spcBef>
                <a:spcPts val="0"/>
              </a:spcBef>
              <a:buNone/>
              <a:defRPr sz="1600" b="0" i="0" u="none" strike="noStrike" cap="none">
                <a:solidFill>
                  <a:srgbClr val="2D58AC"/>
                </a:solidFill>
                <a:latin typeface="Gill Sans"/>
                <a:ea typeface="Gill Sans"/>
                <a:cs typeface="Gill Sans"/>
                <a:sym typeface="Gill Sans"/>
              </a:defRPr>
            </a:lvl8pPr>
            <a:lvl9pPr marL="0" lvl="8" indent="0" algn="r">
              <a:spcBef>
                <a:spcPts val="0"/>
              </a:spcBef>
              <a:buNone/>
              <a:defRPr sz="1600" b="0" i="0" u="none" strike="noStrike" cap="none">
                <a:solidFill>
                  <a:srgbClr val="2D58AC"/>
                </a:solidFill>
                <a:latin typeface="Gill Sans"/>
                <a:ea typeface="Gill Sans"/>
                <a:cs typeface="Gill Sans"/>
                <a:sym typeface="Gill Sans"/>
              </a:defRPr>
            </a:lvl9pPr>
          </a:lstStyle>
          <a:p>
            <a:pPr marL="0" lvl="0" indent="0" algn="r" rtl="0">
              <a:spcBef>
                <a:spcPts val="0"/>
              </a:spcBef>
              <a:spcAft>
                <a:spcPts val="0"/>
              </a:spcAft>
              <a:buNone/>
            </a:pPr>
            <a:fld id="{00000000-1234-1234-1234-123412341234}" type="slidenum">
              <a:rPr lang="en-US"/>
              <a:t>‹#›</a:t>
            </a:fld>
            <a:endParaRPr/>
          </a:p>
        </p:txBody>
      </p:sp>
      <p:sp>
        <p:nvSpPr>
          <p:cNvPr id="23" name="Google Shape;23;p2"/>
          <p:cNvSpPr>
            <a:spLocks noGrp="1"/>
          </p:cNvSpPr>
          <p:nvPr>
            <p:ph type="pic" idx="2"/>
          </p:nvPr>
        </p:nvSpPr>
        <p:spPr>
          <a:xfrm>
            <a:off x="446534" y="5681499"/>
            <a:ext cx="914400" cy="914400"/>
          </a:xfrm>
          <a:prstGeom prst="rect">
            <a:avLst/>
          </a:prstGeom>
          <a:noFill/>
          <a:ln>
            <a:noFill/>
          </a:ln>
        </p:spPr>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icture with Caption">
  <p:cSld name="Picture with Caption">
    <p:spTree>
      <p:nvGrpSpPr>
        <p:cNvPr id="1" name="Shape 81"/>
        <p:cNvGrpSpPr/>
        <p:nvPr/>
      </p:nvGrpSpPr>
      <p:grpSpPr>
        <a:xfrm>
          <a:off x="0" y="0"/>
          <a:ext cx="0" cy="0"/>
          <a:chOff x="0" y="0"/>
          <a:chExt cx="0" cy="0"/>
        </a:xfrm>
      </p:grpSpPr>
      <p:sp>
        <p:nvSpPr>
          <p:cNvPr id="82" name="Google Shape;82;p11"/>
          <p:cNvSpPr txBox="1">
            <a:spLocks noGrp="1"/>
          </p:cNvSpPr>
          <p:nvPr>
            <p:ph type="title"/>
          </p:nvPr>
        </p:nvSpPr>
        <p:spPr>
          <a:xfrm>
            <a:off x="581193" y="4693389"/>
            <a:ext cx="11029616"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accent1"/>
              </a:buClr>
              <a:buSzPts val="2400"/>
              <a:buFont typeface="Gill Sans"/>
              <a:buNone/>
              <a:defRPr sz="2400" b="0">
                <a:solidFill>
                  <a:schemeClr val="accen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11"/>
          <p:cNvSpPr>
            <a:spLocks noGrp="1"/>
          </p:cNvSpPr>
          <p:nvPr>
            <p:ph type="pic" idx="2"/>
          </p:nvPr>
        </p:nvSpPr>
        <p:spPr>
          <a:xfrm>
            <a:off x="447817" y="599725"/>
            <a:ext cx="11290859" cy="3557252"/>
          </a:xfrm>
          <a:prstGeom prst="rect">
            <a:avLst/>
          </a:prstGeom>
          <a:noFill/>
          <a:ln>
            <a:noFill/>
          </a:ln>
        </p:spPr>
      </p:sp>
      <p:sp>
        <p:nvSpPr>
          <p:cNvPr id="84" name="Google Shape;84;p11"/>
          <p:cNvSpPr txBox="1">
            <a:spLocks noGrp="1"/>
          </p:cNvSpPr>
          <p:nvPr>
            <p:ph type="body" idx="1"/>
          </p:nvPr>
        </p:nvSpPr>
        <p:spPr>
          <a:xfrm>
            <a:off x="581192" y="5260127"/>
            <a:ext cx="11029617" cy="598671"/>
          </a:xfrm>
          <a:prstGeom prst="rect">
            <a:avLst/>
          </a:prstGeom>
          <a:noFill/>
          <a:ln>
            <a:noFill/>
          </a:ln>
        </p:spPr>
        <p:txBody>
          <a:bodyPr spcFirstLastPara="1" wrap="square" lIns="91425" tIns="45700" rIns="91425" bIns="45700" anchor="ctr" anchorCtr="0">
            <a:normAutofit/>
          </a:bodyPr>
          <a:lstStyle>
            <a:lvl1pPr marL="457200" lvl="0" indent="-228600" algn="l">
              <a:spcBef>
                <a:spcPts val="320"/>
              </a:spcBef>
              <a:spcAft>
                <a:spcPts val="0"/>
              </a:spcAft>
              <a:buSzPts val="1472"/>
              <a:buNone/>
              <a:defRPr sz="1600"/>
            </a:lvl1pPr>
            <a:lvl2pPr marL="914400" lvl="1" indent="-228600" algn="l">
              <a:spcBef>
                <a:spcPts val="600"/>
              </a:spcBef>
              <a:spcAft>
                <a:spcPts val="0"/>
              </a:spcAft>
              <a:buSzPts val="1104"/>
              <a:buNone/>
              <a:defRPr sz="1200"/>
            </a:lvl2pPr>
            <a:lvl3pPr marL="1371600" lvl="2" indent="-228600" algn="l">
              <a:spcBef>
                <a:spcPts val="600"/>
              </a:spcBef>
              <a:spcAft>
                <a:spcPts val="0"/>
              </a:spcAft>
              <a:buSzPts val="920"/>
              <a:buNone/>
              <a:defRPr sz="1000"/>
            </a:lvl3pPr>
            <a:lvl4pPr marL="1828800" lvl="3" indent="-228600" algn="l">
              <a:spcBef>
                <a:spcPts val="600"/>
              </a:spcBef>
              <a:spcAft>
                <a:spcPts val="0"/>
              </a:spcAft>
              <a:buSzPts val="828"/>
              <a:buNone/>
              <a:defRPr sz="900"/>
            </a:lvl4pPr>
            <a:lvl5pPr marL="2286000" lvl="4" indent="-228600" algn="l">
              <a:spcBef>
                <a:spcPts val="600"/>
              </a:spcBef>
              <a:spcAft>
                <a:spcPts val="0"/>
              </a:spcAft>
              <a:buSzPts val="828"/>
              <a:buNone/>
              <a:defRPr sz="900"/>
            </a:lvl5pPr>
            <a:lvl6pPr marL="2743200" lvl="5" indent="-228600" algn="l">
              <a:spcBef>
                <a:spcPts val="600"/>
              </a:spcBef>
              <a:spcAft>
                <a:spcPts val="0"/>
              </a:spcAft>
              <a:buSzPts val="828"/>
              <a:buNone/>
              <a:defRPr sz="900"/>
            </a:lvl6pPr>
            <a:lvl7pPr marL="3200400" lvl="6" indent="-228600" algn="l">
              <a:spcBef>
                <a:spcPts val="600"/>
              </a:spcBef>
              <a:spcAft>
                <a:spcPts val="0"/>
              </a:spcAft>
              <a:buSzPts val="828"/>
              <a:buNone/>
              <a:defRPr sz="900"/>
            </a:lvl7pPr>
            <a:lvl8pPr marL="3657600" lvl="7" indent="-228600" algn="l">
              <a:spcBef>
                <a:spcPts val="600"/>
              </a:spcBef>
              <a:spcAft>
                <a:spcPts val="0"/>
              </a:spcAft>
              <a:buSzPts val="828"/>
              <a:buNone/>
              <a:defRPr sz="900"/>
            </a:lvl8pPr>
            <a:lvl9pPr marL="4114800" lvl="8" indent="-228600" algn="l">
              <a:spcBef>
                <a:spcPts val="600"/>
              </a:spcBef>
              <a:spcAft>
                <a:spcPts val="600"/>
              </a:spcAft>
              <a:buSzPts val="828"/>
              <a:buNone/>
              <a:defRPr sz="900"/>
            </a:lvl9pPr>
          </a:lstStyle>
          <a:p>
            <a:endParaRPr/>
          </a:p>
        </p:txBody>
      </p:sp>
      <p:sp>
        <p:nvSpPr>
          <p:cNvPr id="85" name="Google Shape;85;p11"/>
          <p:cNvSpPr txBox="1">
            <a:spLocks noGrp="1"/>
          </p:cNvSpPr>
          <p:nvPr>
            <p:ph type="dt" idx="10"/>
          </p:nvPr>
        </p:nvSpPr>
        <p:spPr>
          <a:xfrm>
            <a:off x="7605951" y="5956137"/>
            <a:ext cx="2844799"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Gill Sans"/>
                <a:ea typeface="Gill Sans"/>
                <a:cs typeface="Gill Sans"/>
                <a:sym typeface="Gill Sans"/>
              </a:defRPr>
            </a:lvl1pPr>
            <a:lvl2pPr marR="0" lvl="1"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2pPr>
            <a:lvl3pPr marR="0" lvl="2"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3pPr>
            <a:lvl4pPr marR="0" lvl="3"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4pPr>
            <a:lvl5pPr marR="0" lvl="4"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5pPr>
            <a:lvl6pPr marR="0" lvl="5"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6pPr>
            <a:lvl7pPr marR="0" lvl="6"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7pPr>
            <a:lvl8pPr marR="0" lvl="7"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8pPr>
            <a:lvl9pPr marR="0" lvl="8"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9pPr>
          </a:lstStyle>
          <a:p>
            <a:endParaRPr/>
          </a:p>
        </p:txBody>
      </p:sp>
      <p:sp>
        <p:nvSpPr>
          <p:cNvPr id="86" name="Google Shape;86;p11"/>
          <p:cNvSpPr txBox="1">
            <a:spLocks noGrp="1"/>
          </p:cNvSpPr>
          <p:nvPr>
            <p:ph type="sldNum" idx="12"/>
          </p:nvPr>
        </p:nvSpPr>
        <p:spPr>
          <a:xfrm>
            <a:off x="10558300" y="5956137"/>
            <a:ext cx="1470216"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600">
                <a:solidFill>
                  <a:schemeClr val="accent2"/>
                </a:solidFill>
                <a:latin typeface="Gill Sans"/>
                <a:ea typeface="Gill Sans"/>
                <a:cs typeface="Gill Sans"/>
                <a:sym typeface="Gill Sans"/>
              </a:defRPr>
            </a:lvl1pPr>
            <a:lvl2pPr marL="0" lvl="1" indent="0" algn="r">
              <a:spcBef>
                <a:spcPts val="0"/>
              </a:spcBef>
              <a:buNone/>
              <a:defRPr sz="1600">
                <a:solidFill>
                  <a:schemeClr val="accent2"/>
                </a:solidFill>
                <a:latin typeface="Gill Sans"/>
                <a:ea typeface="Gill Sans"/>
                <a:cs typeface="Gill Sans"/>
                <a:sym typeface="Gill Sans"/>
              </a:defRPr>
            </a:lvl2pPr>
            <a:lvl3pPr marL="0" lvl="2" indent="0" algn="r">
              <a:spcBef>
                <a:spcPts val="0"/>
              </a:spcBef>
              <a:buNone/>
              <a:defRPr sz="1600">
                <a:solidFill>
                  <a:schemeClr val="accent2"/>
                </a:solidFill>
                <a:latin typeface="Gill Sans"/>
                <a:ea typeface="Gill Sans"/>
                <a:cs typeface="Gill Sans"/>
                <a:sym typeface="Gill Sans"/>
              </a:defRPr>
            </a:lvl3pPr>
            <a:lvl4pPr marL="0" lvl="3" indent="0" algn="r">
              <a:spcBef>
                <a:spcPts val="0"/>
              </a:spcBef>
              <a:buNone/>
              <a:defRPr sz="1600">
                <a:solidFill>
                  <a:schemeClr val="accent2"/>
                </a:solidFill>
                <a:latin typeface="Gill Sans"/>
                <a:ea typeface="Gill Sans"/>
                <a:cs typeface="Gill Sans"/>
                <a:sym typeface="Gill Sans"/>
              </a:defRPr>
            </a:lvl4pPr>
            <a:lvl5pPr marL="0" lvl="4" indent="0" algn="r">
              <a:spcBef>
                <a:spcPts val="0"/>
              </a:spcBef>
              <a:buNone/>
              <a:defRPr sz="1600">
                <a:solidFill>
                  <a:schemeClr val="accent2"/>
                </a:solidFill>
                <a:latin typeface="Gill Sans"/>
                <a:ea typeface="Gill Sans"/>
                <a:cs typeface="Gill Sans"/>
                <a:sym typeface="Gill Sans"/>
              </a:defRPr>
            </a:lvl5pPr>
            <a:lvl6pPr marL="0" lvl="5" indent="0" algn="r">
              <a:spcBef>
                <a:spcPts val="0"/>
              </a:spcBef>
              <a:buNone/>
              <a:defRPr sz="1600">
                <a:solidFill>
                  <a:schemeClr val="accent2"/>
                </a:solidFill>
                <a:latin typeface="Gill Sans"/>
                <a:ea typeface="Gill Sans"/>
                <a:cs typeface="Gill Sans"/>
                <a:sym typeface="Gill Sans"/>
              </a:defRPr>
            </a:lvl6pPr>
            <a:lvl7pPr marL="0" lvl="6" indent="0" algn="r">
              <a:spcBef>
                <a:spcPts val="0"/>
              </a:spcBef>
              <a:buNone/>
              <a:defRPr sz="1600">
                <a:solidFill>
                  <a:schemeClr val="accent2"/>
                </a:solidFill>
                <a:latin typeface="Gill Sans"/>
                <a:ea typeface="Gill Sans"/>
                <a:cs typeface="Gill Sans"/>
                <a:sym typeface="Gill Sans"/>
              </a:defRPr>
            </a:lvl7pPr>
            <a:lvl8pPr marL="0" lvl="7" indent="0" algn="r">
              <a:spcBef>
                <a:spcPts val="0"/>
              </a:spcBef>
              <a:buNone/>
              <a:defRPr sz="1600">
                <a:solidFill>
                  <a:schemeClr val="accent2"/>
                </a:solidFill>
                <a:latin typeface="Gill Sans"/>
                <a:ea typeface="Gill Sans"/>
                <a:cs typeface="Gill Sans"/>
                <a:sym typeface="Gill Sans"/>
              </a:defRPr>
            </a:lvl8pPr>
            <a:lvl9pPr marL="0" lvl="8" indent="0" algn="r">
              <a:spcBef>
                <a:spcPts val="0"/>
              </a:spcBef>
              <a:buNone/>
              <a:defRPr sz="1600">
                <a:solidFill>
                  <a:schemeClr val="accent2"/>
                </a:solidFill>
                <a:latin typeface="Gill Sans"/>
                <a:ea typeface="Gill Sans"/>
                <a:cs typeface="Gill Sans"/>
                <a:sym typeface="Gill Sans"/>
              </a:defRPr>
            </a:lvl9pPr>
          </a:lstStyle>
          <a:p>
            <a:pPr marL="0" lvl="0" indent="0" algn="r" rtl="0">
              <a:spcBef>
                <a:spcPts val="0"/>
              </a:spcBef>
              <a:spcAft>
                <a:spcPts val="0"/>
              </a:spcAft>
              <a:buNone/>
            </a:pPr>
            <a:fld id="{00000000-1234-1234-1234-123412341234}" type="slidenum">
              <a:rPr lang="en-US"/>
              <a:t>‹#›</a:t>
            </a:fld>
            <a:endParaRPr/>
          </a:p>
        </p:txBody>
      </p:sp>
      <p:sp>
        <p:nvSpPr>
          <p:cNvPr id="87" name="Google Shape;87;p11"/>
          <p:cNvSpPr>
            <a:spLocks noGrp="1"/>
          </p:cNvSpPr>
          <p:nvPr>
            <p:ph type="pic" idx="3"/>
          </p:nvPr>
        </p:nvSpPr>
        <p:spPr>
          <a:xfrm>
            <a:off x="581190" y="5681499"/>
            <a:ext cx="914400" cy="914400"/>
          </a:xfrm>
          <a:prstGeom prst="rect">
            <a:avLst/>
          </a:prstGeom>
          <a:noFill/>
          <a:ln>
            <a:noFill/>
          </a:ln>
        </p:spPr>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24"/>
        <p:cNvGrpSpPr/>
        <p:nvPr/>
      </p:nvGrpSpPr>
      <p:grpSpPr>
        <a:xfrm>
          <a:off x="0" y="0"/>
          <a:ext cx="0" cy="0"/>
          <a:chOff x="0" y="0"/>
          <a:chExt cx="0" cy="0"/>
        </a:xfrm>
      </p:grpSpPr>
      <p:sp>
        <p:nvSpPr>
          <p:cNvPr id="25" name="Google Shape;25;p3"/>
          <p:cNvSpPr txBox="1">
            <a:spLocks noGrp="1"/>
          </p:cNvSpPr>
          <p:nvPr>
            <p:ph type="dt" idx="10"/>
          </p:nvPr>
        </p:nvSpPr>
        <p:spPr>
          <a:xfrm>
            <a:off x="7605951" y="5956137"/>
            <a:ext cx="2844799"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1pPr>
            <a:lvl2pPr marR="0" lvl="1"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2pPr>
            <a:lvl3pPr marR="0" lvl="2"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3pPr>
            <a:lvl4pPr marR="0" lvl="3"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4pPr>
            <a:lvl5pPr marR="0" lvl="4"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5pPr>
            <a:lvl6pPr marR="0" lvl="5"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6pPr>
            <a:lvl7pPr marR="0" lvl="6"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7pPr>
            <a:lvl8pPr marR="0" lvl="7"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8pPr>
            <a:lvl9pPr marR="0" lvl="8"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9pPr>
          </a:lstStyle>
          <a:p>
            <a:endParaRPr/>
          </a:p>
        </p:txBody>
      </p:sp>
      <p:sp>
        <p:nvSpPr>
          <p:cNvPr id="26" name="Google Shape;26;p3"/>
          <p:cNvSpPr txBox="1">
            <a:spLocks noGrp="1"/>
          </p:cNvSpPr>
          <p:nvPr>
            <p:ph type="sldNum" idx="12"/>
          </p:nvPr>
        </p:nvSpPr>
        <p:spPr>
          <a:xfrm>
            <a:off x="10558300" y="5956137"/>
            <a:ext cx="1486842"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600" b="0" i="0" u="none" strike="noStrike" cap="none">
                <a:solidFill>
                  <a:schemeClr val="accent2"/>
                </a:solidFill>
                <a:latin typeface="Gill Sans"/>
                <a:ea typeface="Gill Sans"/>
                <a:cs typeface="Gill Sans"/>
                <a:sym typeface="Gill Sans"/>
              </a:defRPr>
            </a:lvl1pPr>
            <a:lvl2pPr marL="0" lvl="1" indent="0" algn="r">
              <a:spcBef>
                <a:spcPts val="0"/>
              </a:spcBef>
              <a:buNone/>
              <a:defRPr sz="1600" b="0" i="0" u="none" strike="noStrike" cap="none">
                <a:solidFill>
                  <a:schemeClr val="accent2"/>
                </a:solidFill>
                <a:latin typeface="Gill Sans"/>
                <a:ea typeface="Gill Sans"/>
                <a:cs typeface="Gill Sans"/>
                <a:sym typeface="Gill Sans"/>
              </a:defRPr>
            </a:lvl2pPr>
            <a:lvl3pPr marL="0" lvl="2" indent="0" algn="r">
              <a:spcBef>
                <a:spcPts val="0"/>
              </a:spcBef>
              <a:buNone/>
              <a:defRPr sz="1600" b="0" i="0" u="none" strike="noStrike" cap="none">
                <a:solidFill>
                  <a:schemeClr val="accent2"/>
                </a:solidFill>
                <a:latin typeface="Gill Sans"/>
                <a:ea typeface="Gill Sans"/>
                <a:cs typeface="Gill Sans"/>
                <a:sym typeface="Gill Sans"/>
              </a:defRPr>
            </a:lvl3pPr>
            <a:lvl4pPr marL="0" lvl="3" indent="0" algn="r">
              <a:spcBef>
                <a:spcPts val="0"/>
              </a:spcBef>
              <a:buNone/>
              <a:defRPr sz="1600" b="0" i="0" u="none" strike="noStrike" cap="none">
                <a:solidFill>
                  <a:schemeClr val="accent2"/>
                </a:solidFill>
                <a:latin typeface="Gill Sans"/>
                <a:ea typeface="Gill Sans"/>
                <a:cs typeface="Gill Sans"/>
                <a:sym typeface="Gill Sans"/>
              </a:defRPr>
            </a:lvl4pPr>
            <a:lvl5pPr marL="0" lvl="4" indent="0" algn="r">
              <a:spcBef>
                <a:spcPts val="0"/>
              </a:spcBef>
              <a:buNone/>
              <a:defRPr sz="1600" b="0" i="0" u="none" strike="noStrike" cap="none">
                <a:solidFill>
                  <a:schemeClr val="accent2"/>
                </a:solidFill>
                <a:latin typeface="Gill Sans"/>
                <a:ea typeface="Gill Sans"/>
                <a:cs typeface="Gill Sans"/>
                <a:sym typeface="Gill Sans"/>
              </a:defRPr>
            </a:lvl5pPr>
            <a:lvl6pPr marL="0" lvl="5" indent="0" algn="r">
              <a:spcBef>
                <a:spcPts val="0"/>
              </a:spcBef>
              <a:buNone/>
              <a:defRPr sz="1600" b="0" i="0" u="none" strike="noStrike" cap="none">
                <a:solidFill>
                  <a:schemeClr val="accent2"/>
                </a:solidFill>
                <a:latin typeface="Gill Sans"/>
                <a:ea typeface="Gill Sans"/>
                <a:cs typeface="Gill Sans"/>
                <a:sym typeface="Gill Sans"/>
              </a:defRPr>
            </a:lvl6pPr>
            <a:lvl7pPr marL="0" lvl="6" indent="0" algn="r">
              <a:spcBef>
                <a:spcPts val="0"/>
              </a:spcBef>
              <a:buNone/>
              <a:defRPr sz="1600" b="0" i="0" u="none" strike="noStrike" cap="none">
                <a:solidFill>
                  <a:schemeClr val="accent2"/>
                </a:solidFill>
                <a:latin typeface="Gill Sans"/>
                <a:ea typeface="Gill Sans"/>
                <a:cs typeface="Gill Sans"/>
                <a:sym typeface="Gill Sans"/>
              </a:defRPr>
            </a:lvl7pPr>
            <a:lvl8pPr marL="0" lvl="7" indent="0" algn="r">
              <a:spcBef>
                <a:spcPts val="0"/>
              </a:spcBef>
              <a:buNone/>
              <a:defRPr sz="1600" b="0" i="0" u="none" strike="noStrike" cap="none">
                <a:solidFill>
                  <a:schemeClr val="accent2"/>
                </a:solidFill>
                <a:latin typeface="Gill Sans"/>
                <a:ea typeface="Gill Sans"/>
                <a:cs typeface="Gill Sans"/>
                <a:sym typeface="Gill Sans"/>
              </a:defRPr>
            </a:lvl8pPr>
            <a:lvl9pPr marL="0" lvl="8" indent="0" algn="r">
              <a:spcBef>
                <a:spcPts val="0"/>
              </a:spcBef>
              <a:buNone/>
              <a:defRPr sz="1600" b="0" i="0" u="none" strike="noStrike" cap="none">
                <a:solidFill>
                  <a:schemeClr val="accent2"/>
                </a:solidFill>
                <a:latin typeface="Gill Sans"/>
                <a:ea typeface="Gill Sans"/>
                <a:cs typeface="Gill Sans"/>
                <a:sym typeface="Gill Sans"/>
              </a:defRPr>
            </a:lvl9pPr>
          </a:lstStyle>
          <a:p>
            <a:pPr marL="0" lvl="0" indent="0" algn="r" rtl="0">
              <a:spcBef>
                <a:spcPts val="0"/>
              </a:spcBef>
              <a:spcAft>
                <a:spcPts val="0"/>
              </a:spcAft>
              <a:buNone/>
            </a:pPr>
            <a:fld id="{00000000-1234-1234-1234-123412341234}" type="slidenum">
              <a:rPr lang="en-US"/>
              <a:t>‹#›</a:t>
            </a:fld>
            <a:endParaRPr/>
          </a:p>
        </p:txBody>
      </p:sp>
      <p:sp>
        <p:nvSpPr>
          <p:cNvPr id="27" name="Google Shape;27;p3"/>
          <p:cNvSpPr/>
          <p:nvPr/>
        </p:nvSpPr>
        <p:spPr>
          <a:xfrm>
            <a:off x="440683" y="606554"/>
            <a:ext cx="11300036" cy="1258827"/>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txBox="1">
            <a:spLocks noGrp="1"/>
          </p:cNvSpPr>
          <p:nvPr>
            <p:ph type="title"/>
          </p:nvPr>
        </p:nvSpPr>
        <p:spPr>
          <a:xfrm>
            <a:off x="575894" y="729658"/>
            <a:ext cx="11029616" cy="988332"/>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lt1"/>
              </a:buClr>
              <a:buSzPts val="3200"/>
              <a:buFont typeface="Gill Sans"/>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3"/>
          <p:cNvSpPr>
            <a:spLocks noGrp="1"/>
          </p:cNvSpPr>
          <p:nvPr>
            <p:ph type="pic" idx="2"/>
          </p:nvPr>
        </p:nvSpPr>
        <p:spPr>
          <a:xfrm>
            <a:off x="581190" y="5671142"/>
            <a:ext cx="914400" cy="914400"/>
          </a:xfrm>
          <a:prstGeom prst="rect">
            <a:avLst/>
          </a:prstGeom>
          <a:noFill/>
          <a:ln>
            <a:noFill/>
          </a:ln>
        </p:spPr>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p:cSld name="Section Header">
    <p:spTree>
      <p:nvGrpSpPr>
        <p:cNvPr id="1" name="Shape 30"/>
        <p:cNvGrpSpPr/>
        <p:nvPr/>
      </p:nvGrpSpPr>
      <p:grpSpPr>
        <a:xfrm>
          <a:off x="0" y="0"/>
          <a:ext cx="0" cy="0"/>
          <a:chOff x="0" y="0"/>
          <a:chExt cx="0" cy="0"/>
        </a:xfrm>
      </p:grpSpPr>
      <p:sp>
        <p:nvSpPr>
          <p:cNvPr id="31" name="Google Shape;31;p4"/>
          <p:cNvSpPr/>
          <p:nvPr/>
        </p:nvSpPr>
        <p:spPr>
          <a:xfrm>
            <a:off x="447817" y="5141974"/>
            <a:ext cx="11290860" cy="1258827"/>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4"/>
          <p:cNvSpPr txBox="1">
            <a:spLocks noGrp="1"/>
          </p:cNvSpPr>
          <p:nvPr>
            <p:ph type="title"/>
          </p:nvPr>
        </p:nvSpPr>
        <p:spPr>
          <a:xfrm>
            <a:off x="581193" y="3043910"/>
            <a:ext cx="11029615" cy="1497507"/>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accent1"/>
              </a:buClr>
              <a:buSzPts val="3600"/>
              <a:buFont typeface="Gill Sans"/>
              <a:buNone/>
              <a:defRPr sz="3600" b="0" cap="none">
                <a:solidFill>
                  <a:schemeClr val="accen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4"/>
          <p:cNvSpPr txBox="1">
            <a:spLocks noGrp="1"/>
          </p:cNvSpPr>
          <p:nvPr>
            <p:ph type="body" idx="1"/>
          </p:nvPr>
        </p:nvSpPr>
        <p:spPr>
          <a:xfrm>
            <a:off x="581192" y="4541417"/>
            <a:ext cx="11029615" cy="600556"/>
          </a:xfrm>
          <a:prstGeom prst="rect">
            <a:avLst/>
          </a:prstGeom>
          <a:noFill/>
          <a:ln>
            <a:noFill/>
          </a:ln>
        </p:spPr>
        <p:txBody>
          <a:bodyPr spcFirstLastPara="1" wrap="square" lIns="91425" tIns="45700" rIns="91425" bIns="45700" anchor="t" anchorCtr="0">
            <a:normAutofit/>
          </a:bodyPr>
          <a:lstStyle>
            <a:lvl1pPr marL="457200" lvl="0" indent="-228600" algn="l">
              <a:spcBef>
                <a:spcPts val="360"/>
              </a:spcBef>
              <a:spcAft>
                <a:spcPts val="0"/>
              </a:spcAft>
              <a:buSzPts val="1656"/>
              <a:buNone/>
              <a:defRPr sz="1800" cap="none">
                <a:solidFill>
                  <a:schemeClr val="accent2"/>
                </a:solidFill>
              </a:defRPr>
            </a:lvl1pPr>
            <a:lvl2pPr marL="914400" lvl="1" indent="-228600" algn="l">
              <a:spcBef>
                <a:spcPts val="600"/>
              </a:spcBef>
              <a:spcAft>
                <a:spcPts val="0"/>
              </a:spcAft>
              <a:buSzPts val="1656"/>
              <a:buNone/>
              <a:defRPr sz="1800">
                <a:solidFill>
                  <a:srgbClr val="888888"/>
                </a:solidFill>
              </a:defRPr>
            </a:lvl2pPr>
            <a:lvl3pPr marL="1371600" lvl="2" indent="-228600" algn="l">
              <a:spcBef>
                <a:spcPts val="600"/>
              </a:spcBef>
              <a:spcAft>
                <a:spcPts val="0"/>
              </a:spcAft>
              <a:buSzPts val="1472"/>
              <a:buNone/>
              <a:defRPr sz="1600">
                <a:solidFill>
                  <a:srgbClr val="888888"/>
                </a:solidFill>
              </a:defRPr>
            </a:lvl3pPr>
            <a:lvl4pPr marL="1828800" lvl="3" indent="-228600" algn="l">
              <a:spcBef>
                <a:spcPts val="600"/>
              </a:spcBef>
              <a:spcAft>
                <a:spcPts val="0"/>
              </a:spcAft>
              <a:buSzPts val="1288"/>
              <a:buNone/>
              <a:defRPr sz="1400">
                <a:solidFill>
                  <a:srgbClr val="888888"/>
                </a:solidFill>
              </a:defRPr>
            </a:lvl4pPr>
            <a:lvl5pPr marL="2286000" lvl="4" indent="-228600" algn="l">
              <a:spcBef>
                <a:spcPts val="600"/>
              </a:spcBef>
              <a:spcAft>
                <a:spcPts val="0"/>
              </a:spcAft>
              <a:buSzPts val="1288"/>
              <a:buNone/>
              <a:defRPr sz="1400">
                <a:solidFill>
                  <a:srgbClr val="888888"/>
                </a:solidFill>
              </a:defRPr>
            </a:lvl5pPr>
            <a:lvl6pPr marL="2743200" lvl="5" indent="-228600" algn="l">
              <a:spcBef>
                <a:spcPts val="600"/>
              </a:spcBef>
              <a:spcAft>
                <a:spcPts val="0"/>
              </a:spcAft>
              <a:buSzPts val="1288"/>
              <a:buNone/>
              <a:defRPr sz="1400">
                <a:solidFill>
                  <a:srgbClr val="888888"/>
                </a:solidFill>
              </a:defRPr>
            </a:lvl6pPr>
            <a:lvl7pPr marL="3200400" lvl="6" indent="-228600" algn="l">
              <a:spcBef>
                <a:spcPts val="600"/>
              </a:spcBef>
              <a:spcAft>
                <a:spcPts val="0"/>
              </a:spcAft>
              <a:buSzPts val="1288"/>
              <a:buNone/>
              <a:defRPr sz="1400">
                <a:solidFill>
                  <a:srgbClr val="888888"/>
                </a:solidFill>
              </a:defRPr>
            </a:lvl7pPr>
            <a:lvl8pPr marL="3657600" lvl="7" indent="-228600" algn="l">
              <a:spcBef>
                <a:spcPts val="600"/>
              </a:spcBef>
              <a:spcAft>
                <a:spcPts val="0"/>
              </a:spcAft>
              <a:buSzPts val="1288"/>
              <a:buNone/>
              <a:defRPr sz="1400">
                <a:solidFill>
                  <a:srgbClr val="888888"/>
                </a:solidFill>
              </a:defRPr>
            </a:lvl8pPr>
            <a:lvl9pPr marL="4114800" lvl="8" indent="-228600" algn="l">
              <a:spcBef>
                <a:spcPts val="600"/>
              </a:spcBef>
              <a:spcAft>
                <a:spcPts val="600"/>
              </a:spcAft>
              <a:buSzPts val="1288"/>
              <a:buNone/>
              <a:defRPr sz="1400">
                <a:solidFill>
                  <a:srgbClr val="888888"/>
                </a:solidFill>
              </a:defRPr>
            </a:lvl9pPr>
          </a:lstStyle>
          <a:p>
            <a:endParaRPr/>
          </a:p>
        </p:txBody>
      </p:sp>
      <p:sp>
        <p:nvSpPr>
          <p:cNvPr id="34" name="Google Shape;34;p4"/>
          <p:cNvSpPr txBox="1">
            <a:spLocks noGrp="1"/>
          </p:cNvSpPr>
          <p:nvPr>
            <p:ph type="dt" idx="10"/>
          </p:nvPr>
        </p:nvSpPr>
        <p:spPr>
          <a:xfrm>
            <a:off x="7605952" y="5956137"/>
            <a:ext cx="2377634"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0" i="0" u="none" strike="noStrike" cap="none">
                <a:solidFill>
                  <a:srgbClr val="2D58AC"/>
                </a:solidFill>
                <a:latin typeface="Gill Sans"/>
                <a:ea typeface="Gill Sans"/>
                <a:cs typeface="Gill Sans"/>
                <a:sym typeface="Gill Sans"/>
              </a:defRPr>
            </a:lvl1pPr>
            <a:lvl2pPr marR="0" lvl="1"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2pPr>
            <a:lvl3pPr marR="0" lvl="2"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3pPr>
            <a:lvl4pPr marR="0" lvl="3"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4pPr>
            <a:lvl5pPr marR="0" lvl="4"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5pPr>
            <a:lvl6pPr marR="0" lvl="5"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6pPr>
            <a:lvl7pPr marR="0" lvl="6"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7pPr>
            <a:lvl8pPr marR="0" lvl="7"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8pPr>
            <a:lvl9pPr marR="0" lvl="8"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9pPr>
          </a:lstStyle>
          <a:p>
            <a:endParaRPr/>
          </a:p>
        </p:txBody>
      </p:sp>
      <p:sp>
        <p:nvSpPr>
          <p:cNvPr id="35" name="Google Shape;35;p4"/>
          <p:cNvSpPr txBox="1">
            <a:spLocks noGrp="1"/>
          </p:cNvSpPr>
          <p:nvPr>
            <p:ph type="sldNum" idx="12"/>
          </p:nvPr>
        </p:nvSpPr>
        <p:spPr>
          <a:xfrm>
            <a:off x="10133216" y="5956137"/>
            <a:ext cx="1477592"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600" b="0" i="0" u="none" strike="noStrike" cap="none">
                <a:solidFill>
                  <a:srgbClr val="2D58AC"/>
                </a:solidFill>
                <a:latin typeface="Gill Sans"/>
                <a:ea typeface="Gill Sans"/>
                <a:cs typeface="Gill Sans"/>
                <a:sym typeface="Gill Sans"/>
              </a:defRPr>
            </a:lvl1pPr>
            <a:lvl2pPr marL="0" lvl="1" indent="0" algn="r">
              <a:spcBef>
                <a:spcPts val="0"/>
              </a:spcBef>
              <a:buNone/>
              <a:defRPr sz="1600" b="0" i="0" u="none" strike="noStrike" cap="none">
                <a:solidFill>
                  <a:srgbClr val="2D58AC"/>
                </a:solidFill>
                <a:latin typeface="Gill Sans"/>
                <a:ea typeface="Gill Sans"/>
                <a:cs typeface="Gill Sans"/>
                <a:sym typeface="Gill Sans"/>
              </a:defRPr>
            </a:lvl2pPr>
            <a:lvl3pPr marL="0" lvl="2" indent="0" algn="r">
              <a:spcBef>
                <a:spcPts val="0"/>
              </a:spcBef>
              <a:buNone/>
              <a:defRPr sz="1600" b="0" i="0" u="none" strike="noStrike" cap="none">
                <a:solidFill>
                  <a:srgbClr val="2D58AC"/>
                </a:solidFill>
                <a:latin typeface="Gill Sans"/>
                <a:ea typeface="Gill Sans"/>
                <a:cs typeface="Gill Sans"/>
                <a:sym typeface="Gill Sans"/>
              </a:defRPr>
            </a:lvl3pPr>
            <a:lvl4pPr marL="0" lvl="3" indent="0" algn="r">
              <a:spcBef>
                <a:spcPts val="0"/>
              </a:spcBef>
              <a:buNone/>
              <a:defRPr sz="1600" b="0" i="0" u="none" strike="noStrike" cap="none">
                <a:solidFill>
                  <a:srgbClr val="2D58AC"/>
                </a:solidFill>
                <a:latin typeface="Gill Sans"/>
                <a:ea typeface="Gill Sans"/>
                <a:cs typeface="Gill Sans"/>
                <a:sym typeface="Gill Sans"/>
              </a:defRPr>
            </a:lvl4pPr>
            <a:lvl5pPr marL="0" lvl="4" indent="0" algn="r">
              <a:spcBef>
                <a:spcPts val="0"/>
              </a:spcBef>
              <a:buNone/>
              <a:defRPr sz="1600" b="0" i="0" u="none" strike="noStrike" cap="none">
                <a:solidFill>
                  <a:srgbClr val="2D58AC"/>
                </a:solidFill>
                <a:latin typeface="Gill Sans"/>
                <a:ea typeface="Gill Sans"/>
                <a:cs typeface="Gill Sans"/>
                <a:sym typeface="Gill Sans"/>
              </a:defRPr>
            </a:lvl5pPr>
            <a:lvl6pPr marL="0" lvl="5" indent="0" algn="r">
              <a:spcBef>
                <a:spcPts val="0"/>
              </a:spcBef>
              <a:buNone/>
              <a:defRPr sz="1600" b="0" i="0" u="none" strike="noStrike" cap="none">
                <a:solidFill>
                  <a:srgbClr val="2D58AC"/>
                </a:solidFill>
                <a:latin typeface="Gill Sans"/>
                <a:ea typeface="Gill Sans"/>
                <a:cs typeface="Gill Sans"/>
                <a:sym typeface="Gill Sans"/>
              </a:defRPr>
            </a:lvl6pPr>
            <a:lvl7pPr marL="0" lvl="6" indent="0" algn="r">
              <a:spcBef>
                <a:spcPts val="0"/>
              </a:spcBef>
              <a:buNone/>
              <a:defRPr sz="1600" b="0" i="0" u="none" strike="noStrike" cap="none">
                <a:solidFill>
                  <a:srgbClr val="2D58AC"/>
                </a:solidFill>
                <a:latin typeface="Gill Sans"/>
                <a:ea typeface="Gill Sans"/>
                <a:cs typeface="Gill Sans"/>
                <a:sym typeface="Gill Sans"/>
              </a:defRPr>
            </a:lvl7pPr>
            <a:lvl8pPr marL="0" lvl="7" indent="0" algn="r">
              <a:spcBef>
                <a:spcPts val="0"/>
              </a:spcBef>
              <a:buNone/>
              <a:defRPr sz="1600" b="0" i="0" u="none" strike="noStrike" cap="none">
                <a:solidFill>
                  <a:srgbClr val="2D58AC"/>
                </a:solidFill>
                <a:latin typeface="Gill Sans"/>
                <a:ea typeface="Gill Sans"/>
                <a:cs typeface="Gill Sans"/>
                <a:sym typeface="Gill Sans"/>
              </a:defRPr>
            </a:lvl8pPr>
            <a:lvl9pPr marL="0" lvl="8" indent="0" algn="r">
              <a:spcBef>
                <a:spcPts val="0"/>
              </a:spcBef>
              <a:buNone/>
              <a:defRPr sz="1600" b="0" i="0" u="none" strike="noStrike" cap="none">
                <a:solidFill>
                  <a:srgbClr val="2D58AC"/>
                </a:solidFill>
                <a:latin typeface="Gill Sans"/>
                <a:ea typeface="Gill Sans"/>
                <a:cs typeface="Gill Sans"/>
                <a:sym typeface="Gill Sans"/>
              </a:defRPr>
            </a:lvl9pPr>
          </a:lstStyle>
          <a:p>
            <a:pPr marL="0" lvl="0" indent="0" algn="r" rtl="0">
              <a:spcBef>
                <a:spcPts val="0"/>
              </a:spcBef>
              <a:spcAft>
                <a:spcPts val="0"/>
              </a:spcAft>
              <a:buNone/>
            </a:pPr>
            <a:fld id="{00000000-1234-1234-1234-123412341234}" type="slidenum">
              <a:rPr lang="en-US"/>
              <a:t>‹#›</a:t>
            </a:fld>
            <a:endParaRPr/>
          </a:p>
        </p:txBody>
      </p:sp>
      <p:pic>
        <p:nvPicPr>
          <p:cNvPr id="36" name="Google Shape;36;p4"/>
          <p:cNvPicPr preferRelativeResize="0"/>
          <p:nvPr/>
        </p:nvPicPr>
        <p:blipFill rotWithShape="1">
          <a:blip r:embed="rId2">
            <a:alphaModFix/>
          </a:blip>
          <a:srcRect/>
          <a:stretch/>
        </p:blipFill>
        <p:spPr>
          <a:xfrm>
            <a:off x="10665346" y="5956136"/>
            <a:ext cx="413332" cy="348117"/>
          </a:xfrm>
          <a:prstGeom prst="rect">
            <a:avLst/>
          </a:prstGeom>
          <a:noFill/>
          <a:ln>
            <a:noFill/>
          </a:ln>
        </p:spPr>
      </p:pic>
      <p:sp>
        <p:nvSpPr>
          <p:cNvPr id="37" name="Google Shape;37;p4"/>
          <p:cNvSpPr>
            <a:spLocks noGrp="1"/>
          </p:cNvSpPr>
          <p:nvPr>
            <p:ph type="pic" idx="2"/>
          </p:nvPr>
        </p:nvSpPr>
        <p:spPr>
          <a:xfrm>
            <a:off x="446534" y="5681499"/>
            <a:ext cx="914400" cy="914400"/>
          </a:xfrm>
          <a:prstGeom prst="rect">
            <a:avLst/>
          </a:prstGeom>
          <a:noFill/>
          <a:ln>
            <a:noFill/>
          </a:ln>
        </p:spPr>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38"/>
        <p:cNvGrpSpPr/>
        <p:nvPr/>
      </p:nvGrpSpPr>
      <p:grpSpPr>
        <a:xfrm>
          <a:off x="0" y="0"/>
          <a:ext cx="0" cy="0"/>
          <a:chOff x="0" y="0"/>
          <a:chExt cx="0" cy="0"/>
        </a:xfrm>
      </p:grpSpPr>
      <p:sp>
        <p:nvSpPr>
          <p:cNvPr id="39" name="Google Shape;39;p5"/>
          <p:cNvSpPr/>
          <p:nvPr/>
        </p:nvSpPr>
        <p:spPr>
          <a:xfrm>
            <a:off x="440286" y="614407"/>
            <a:ext cx="11309338" cy="1189298"/>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5"/>
          <p:cNvSpPr txBox="1">
            <a:spLocks noGrp="1"/>
          </p:cNvSpPr>
          <p:nvPr>
            <p:ph type="title"/>
          </p:nvPr>
        </p:nvSpPr>
        <p:spPr>
          <a:xfrm>
            <a:off x="581192" y="702156"/>
            <a:ext cx="11029616" cy="101380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lt1"/>
              </a:buClr>
              <a:buSzPts val="3200"/>
              <a:buFont typeface="Gill Sans"/>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 name="Google Shape;41;p5"/>
          <p:cNvSpPr txBox="1">
            <a:spLocks noGrp="1"/>
          </p:cNvSpPr>
          <p:nvPr>
            <p:ph type="body" idx="1"/>
          </p:nvPr>
        </p:nvSpPr>
        <p:spPr>
          <a:xfrm>
            <a:off x="581192" y="2180496"/>
            <a:ext cx="11029615" cy="3678303"/>
          </a:xfrm>
          <a:prstGeom prst="rect">
            <a:avLst/>
          </a:prstGeom>
          <a:noFill/>
          <a:ln>
            <a:noFill/>
          </a:ln>
        </p:spPr>
        <p:txBody>
          <a:bodyPr spcFirstLastPara="1" wrap="square" lIns="91425" tIns="45700" rIns="91425" bIns="45700" anchor="t" anchorCtr="0">
            <a:normAutofit/>
          </a:bodyPr>
          <a:lstStyle>
            <a:lvl1pPr marL="457200" lvl="0" indent="-333756" algn="l">
              <a:spcBef>
                <a:spcPts val="360"/>
              </a:spcBef>
              <a:spcAft>
                <a:spcPts val="0"/>
              </a:spcAft>
              <a:buSzPts val="1656"/>
              <a:buChar char="◼"/>
              <a:defRPr/>
            </a:lvl1pPr>
            <a:lvl2pPr marL="914400" lvl="1" indent="-333756" algn="l">
              <a:spcBef>
                <a:spcPts val="600"/>
              </a:spcBef>
              <a:spcAft>
                <a:spcPts val="0"/>
              </a:spcAft>
              <a:buSzPts val="1656"/>
              <a:buChar char="◼"/>
              <a:defRPr/>
            </a:lvl2pPr>
            <a:lvl3pPr marL="1371600" lvl="2" indent="-333756" algn="l">
              <a:spcBef>
                <a:spcPts val="600"/>
              </a:spcBef>
              <a:spcAft>
                <a:spcPts val="0"/>
              </a:spcAft>
              <a:buSzPts val="1656"/>
              <a:buChar char="◼"/>
              <a:defRPr/>
            </a:lvl3pPr>
            <a:lvl4pPr marL="1828800" lvl="3" indent="-333756" algn="l">
              <a:spcBef>
                <a:spcPts val="600"/>
              </a:spcBef>
              <a:spcAft>
                <a:spcPts val="0"/>
              </a:spcAft>
              <a:buSzPts val="1656"/>
              <a:buChar char="◼"/>
              <a:defRPr/>
            </a:lvl4pPr>
            <a:lvl5pPr marL="2286000" lvl="4" indent="-333756" algn="l">
              <a:spcBef>
                <a:spcPts val="600"/>
              </a:spcBef>
              <a:spcAft>
                <a:spcPts val="0"/>
              </a:spcAft>
              <a:buSzPts val="1656"/>
              <a:buChar char="◼"/>
              <a:defRPr/>
            </a:lvl5pPr>
            <a:lvl6pPr marL="2743200" lvl="5" indent="-333756" algn="l">
              <a:spcBef>
                <a:spcPts val="600"/>
              </a:spcBef>
              <a:spcAft>
                <a:spcPts val="0"/>
              </a:spcAft>
              <a:buSzPts val="1656"/>
              <a:buChar char="◼"/>
              <a:defRPr/>
            </a:lvl6pPr>
            <a:lvl7pPr marL="3200400" lvl="6" indent="-333756" algn="l">
              <a:spcBef>
                <a:spcPts val="600"/>
              </a:spcBef>
              <a:spcAft>
                <a:spcPts val="0"/>
              </a:spcAft>
              <a:buSzPts val="1656"/>
              <a:buChar char="◼"/>
              <a:defRPr/>
            </a:lvl7pPr>
            <a:lvl8pPr marL="3657600" lvl="7" indent="-333756" algn="l">
              <a:spcBef>
                <a:spcPts val="600"/>
              </a:spcBef>
              <a:spcAft>
                <a:spcPts val="0"/>
              </a:spcAft>
              <a:buSzPts val="1656"/>
              <a:buChar char="◼"/>
              <a:defRPr/>
            </a:lvl8pPr>
            <a:lvl9pPr marL="4114800" lvl="8" indent="-333756" algn="l">
              <a:spcBef>
                <a:spcPts val="600"/>
              </a:spcBef>
              <a:spcAft>
                <a:spcPts val="600"/>
              </a:spcAft>
              <a:buSzPts val="1656"/>
              <a:buChar char="◼"/>
              <a:defRPr/>
            </a:lvl9pPr>
          </a:lstStyle>
          <a:p>
            <a:endParaRPr/>
          </a:p>
        </p:txBody>
      </p:sp>
      <p:sp>
        <p:nvSpPr>
          <p:cNvPr id="42" name="Google Shape;42;p5"/>
          <p:cNvSpPr txBox="1">
            <a:spLocks noGrp="1"/>
          </p:cNvSpPr>
          <p:nvPr>
            <p:ph type="dt" idx="10"/>
          </p:nvPr>
        </p:nvSpPr>
        <p:spPr>
          <a:xfrm>
            <a:off x="7605951" y="5956137"/>
            <a:ext cx="2844799"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1pPr>
            <a:lvl2pPr marR="0" lvl="1"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2pPr>
            <a:lvl3pPr marR="0" lvl="2"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3pPr>
            <a:lvl4pPr marR="0" lvl="3"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4pPr>
            <a:lvl5pPr marR="0" lvl="4"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5pPr>
            <a:lvl6pPr marR="0" lvl="5"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6pPr>
            <a:lvl7pPr marR="0" lvl="6"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7pPr>
            <a:lvl8pPr marR="0" lvl="7"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8pPr>
            <a:lvl9pPr marR="0" lvl="8"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9pPr>
          </a:lstStyle>
          <a:p>
            <a:endParaRPr/>
          </a:p>
        </p:txBody>
      </p:sp>
      <p:sp>
        <p:nvSpPr>
          <p:cNvPr id="43" name="Google Shape;43;p5"/>
          <p:cNvSpPr txBox="1">
            <a:spLocks noGrp="1"/>
          </p:cNvSpPr>
          <p:nvPr>
            <p:ph type="sldNum" idx="12"/>
          </p:nvPr>
        </p:nvSpPr>
        <p:spPr>
          <a:xfrm>
            <a:off x="10558300" y="5956137"/>
            <a:ext cx="1461904"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600" b="0" i="0" u="none" strike="noStrike" cap="none">
                <a:solidFill>
                  <a:schemeClr val="accent2"/>
                </a:solidFill>
                <a:latin typeface="Gill Sans"/>
                <a:ea typeface="Gill Sans"/>
                <a:cs typeface="Gill Sans"/>
                <a:sym typeface="Gill Sans"/>
              </a:defRPr>
            </a:lvl1pPr>
            <a:lvl2pPr marL="0" lvl="1" indent="0" algn="r">
              <a:spcBef>
                <a:spcPts val="0"/>
              </a:spcBef>
              <a:buNone/>
              <a:defRPr sz="1600" b="0" i="0" u="none" strike="noStrike" cap="none">
                <a:solidFill>
                  <a:schemeClr val="accent2"/>
                </a:solidFill>
                <a:latin typeface="Gill Sans"/>
                <a:ea typeface="Gill Sans"/>
                <a:cs typeface="Gill Sans"/>
                <a:sym typeface="Gill Sans"/>
              </a:defRPr>
            </a:lvl2pPr>
            <a:lvl3pPr marL="0" lvl="2" indent="0" algn="r">
              <a:spcBef>
                <a:spcPts val="0"/>
              </a:spcBef>
              <a:buNone/>
              <a:defRPr sz="1600" b="0" i="0" u="none" strike="noStrike" cap="none">
                <a:solidFill>
                  <a:schemeClr val="accent2"/>
                </a:solidFill>
                <a:latin typeface="Gill Sans"/>
                <a:ea typeface="Gill Sans"/>
                <a:cs typeface="Gill Sans"/>
                <a:sym typeface="Gill Sans"/>
              </a:defRPr>
            </a:lvl3pPr>
            <a:lvl4pPr marL="0" lvl="3" indent="0" algn="r">
              <a:spcBef>
                <a:spcPts val="0"/>
              </a:spcBef>
              <a:buNone/>
              <a:defRPr sz="1600" b="0" i="0" u="none" strike="noStrike" cap="none">
                <a:solidFill>
                  <a:schemeClr val="accent2"/>
                </a:solidFill>
                <a:latin typeface="Gill Sans"/>
                <a:ea typeface="Gill Sans"/>
                <a:cs typeface="Gill Sans"/>
                <a:sym typeface="Gill Sans"/>
              </a:defRPr>
            </a:lvl4pPr>
            <a:lvl5pPr marL="0" lvl="4" indent="0" algn="r">
              <a:spcBef>
                <a:spcPts val="0"/>
              </a:spcBef>
              <a:buNone/>
              <a:defRPr sz="1600" b="0" i="0" u="none" strike="noStrike" cap="none">
                <a:solidFill>
                  <a:schemeClr val="accent2"/>
                </a:solidFill>
                <a:latin typeface="Gill Sans"/>
                <a:ea typeface="Gill Sans"/>
                <a:cs typeface="Gill Sans"/>
                <a:sym typeface="Gill Sans"/>
              </a:defRPr>
            </a:lvl5pPr>
            <a:lvl6pPr marL="0" lvl="5" indent="0" algn="r">
              <a:spcBef>
                <a:spcPts val="0"/>
              </a:spcBef>
              <a:buNone/>
              <a:defRPr sz="1600" b="0" i="0" u="none" strike="noStrike" cap="none">
                <a:solidFill>
                  <a:schemeClr val="accent2"/>
                </a:solidFill>
                <a:latin typeface="Gill Sans"/>
                <a:ea typeface="Gill Sans"/>
                <a:cs typeface="Gill Sans"/>
                <a:sym typeface="Gill Sans"/>
              </a:defRPr>
            </a:lvl6pPr>
            <a:lvl7pPr marL="0" lvl="6" indent="0" algn="r">
              <a:spcBef>
                <a:spcPts val="0"/>
              </a:spcBef>
              <a:buNone/>
              <a:defRPr sz="1600" b="0" i="0" u="none" strike="noStrike" cap="none">
                <a:solidFill>
                  <a:schemeClr val="accent2"/>
                </a:solidFill>
                <a:latin typeface="Gill Sans"/>
                <a:ea typeface="Gill Sans"/>
                <a:cs typeface="Gill Sans"/>
                <a:sym typeface="Gill Sans"/>
              </a:defRPr>
            </a:lvl7pPr>
            <a:lvl8pPr marL="0" lvl="7" indent="0" algn="r">
              <a:spcBef>
                <a:spcPts val="0"/>
              </a:spcBef>
              <a:buNone/>
              <a:defRPr sz="1600" b="0" i="0" u="none" strike="noStrike" cap="none">
                <a:solidFill>
                  <a:schemeClr val="accent2"/>
                </a:solidFill>
                <a:latin typeface="Gill Sans"/>
                <a:ea typeface="Gill Sans"/>
                <a:cs typeface="Gill Sans"/>
                <a:sym typeface="Gill Sans"/>
              </a:defRPr>
            </a:lvl8pPr>
            <a:lvl9pPr marL="0" lvl="8" indent="0" algn="r">
              <a:spcBef>
                <a:spcPts val="0"/>
              </a:spcBef>
              <a:buNone/>
              <a:defRPr sz="1600" b="0" i="0" u="none" strike="noStrike" cap="none">
                <a:solidFill>
                  <a:schemeClr val="accent2"/>
                </a:solidFill>
                <a:latin typeface="Gill Sans"/>
                <a:ea typeface="Gill Sans"/>
                <a:cs typeface="Gill Sans"/>
                <a:sym typeface="Gill Sans"/>
              </a:defRPr>
            </a:lvl9pPr>
          </a:lstStyle>
          <a:p>
            <a:pPr marL="0" lvl="0" indent="0" algn="r" rtl="0">
              <a:spcBef>
                <a:spcPts val="0"/>
              </a:spcBef>
              <a:spcAft>
                <a:spcPts val="0"/>
              </a:spcAft>
              <a:buNone/>
            </a:pPr>
            <a:fld id="{00000000-1234-1234-1234-123412341234}" type="slidenum">
              <a:rPr lang="en-US"/>
              <a:t>‹#›</a:t>
            </a:fld>
            <a:endParaRPr/>
          </a:p>
        </p:txBody>
      </p:sp>
      <p:sp>
        <p:nvSpPr>
          <p:cNvPr id="44" name="Google Shape;44;p5"/>
          <p:cNvSpPr>
            <a:spLocks noGrp="1"/>
          </p:cNvSpPr>
          <p:nvPr>
            <p:ph type="pic" idx="2"/>
          </p:nvPr>
        </p:nvSpPr>
        <p:spPr>
          <a:xfrm>
            <a:off x="581192" y="5498937"/>
            <a:ext cx="914400" cy="914400"/>
          </a:xfrm>
          <a:prstGeom prst="rect">
            <a:avLst/>
          </a:prstGeom>
          <a:noFill/>
          <a:ln>
            <a:noFill/>
          </a:ln>
        </p:spPr>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45"/>
        <p:cNvGrpSpPr/>
        <p:nvPr/>
      </p:nvGrpSpPr>
      <p:grpSpPr>
        <a:xfrm>
          <a:off x="0" y="0"/>
          <a:ext cx="0" cy="0"/>
          <a:chOff x="0" y="0"/>
          <a:chExt cx="0" cy="0"/>
        </a:xfrm>
      </p:grpSpPr>
      <p:sp>
        <p:nvSpPr>
          <p:cNvPr id="46" name="Google Shape;46;p6"/>
          <p:cNvSpPr/>
          <p:nvPr/>
        </p:nvSpPr>
        <p:spPr>
          <a:xfrm>
            <a:off x="445982" y="606554"/>
            <a:ext cx="11300036" cy="1258827"/>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6"/>
          <p:cNvSpPr txBox="1">
            <a:spLocks noGrp="1"/>
          </p:cNvSpPr>
          <p:nvPr>
            <p:ph type="title"/>
          </p:nvPr>
        </p:nvSpPr>
        <p:spPr>
          <a:xfrm>
            <a:off x="581193" y="729658"/>
            <a:ext cx="11029616" cy="988332"/>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lt1"/>
              </a:buClr>
              <a:buSzPts val="3200"/>
              <a:buFont typeface="Gill Sans"/>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6"/>
          <p:cNvSpPr txBox="1">
            <a:spLocks noGrp="1"/>
          </p:cNvSpPr>
          <p:nvPr>
            <p:ph type="body" idx="1"/>
          </p:nvPr>
        </p:nvSpPr>
        <p:spPr>
          <a:xfrm>
            <a:off x="581193" y="2228003"/>
            <a:ext cx="5422390" cy="3633047"/>
          </a:xfrm>
          <a:prstGeom prst="rect">
            <a:avLst/>
          </a:prstGeom>
          <a:noFill/>
          <a:ln>
            <a:noFill/>
          </a:ln>
        </p:spPr>
        <p:txBody>
          <a:bodyPr spcFirstLastPara="1" wrap="square" lIns="91425" tIns="45700" rIns="91425" bIns="45700" anchor="t" anchorCtr="0">
            <a:normAutofit/>
          </a:bodyPr>
          <a:lstStyle>
            <a:lvl1pPr marL="457200" lvl="0" indent="-333756" algn="l">
              <a:spcBef>
                <a:spcPts val="360"/>
              </a:spcBef>
              <a:spcAft>
                <a:spcPts val="0"/>
              </a:spcAft>
              <a:buSzPts val="1656"/>
              <a:buChar char="◼"/>
              <a:defRPr/>
            </a:lvl1pPr>
            <a:lvl2pPr marL="914400" lvl="1" indent="-333756" algn="l">
              <a:spcBef>
                <a:spcPts val="600"/>
              </a:spcBef>
              <a:spcAft>
                <a:spcPts val="0"/>
              </a:spcAft>
              <a:buSzPts val="1656"/>
              <a:buChar char="◼"/>
              <a:defRPr/>
            </a:lvl2pPr>
            <a:lvl3pPr marL="1371600" lvl="2" indent="-333756" algn="l">
              <a:spcBef>
                <a:spcPts val="600"/>
              </a:spcBef>
              <a:spcAft>
                <a:spcPts val="0"/>
              </a:spcAft>
              <a:buSzPts val="1656"/>
              <a:buChar char="◼"/>
              <a:defRPr/>
            </a:lvl3pPr>
            <a:lvl4pPr marL="1828800" lvl="3" indent="-333756" algn="l">
              <a:spcBef>
                <a:spcPts val="600"/>
              </a:spcBef>
              <a:spcAft>
                <a:spcPts val="0"/>
              </a:spcAft>
              <a:buSzPts val="1656"/>
              <a:buChar char="◼"/>
              <a:defRPr/>
            </a:lvl4pPr>
            <a:lvl5pPr marL="2286000" lvl="4" indent="-333756" algn="l">
              <a:spcBef>
                <a:spcPts val="600"/>
              </a:spcBef>
              <a:spcAft>
                <a:spcPts val="0"/>
              </a:spcAft>
              <a:buSzPts val="1656"/>
              <a:buChar char="◼"/>
              <a:defRPr/>
            </a:lvl5pPr>
            <a:lvl6pPr marL="2743200" lvl="5" indent="-333756" algn="l">
              <a:spcBef>
                <a:spcPts val="600"/>
              </a:spcBef>
              <a:spcAft>
                <a:spcPts val="0"/>
              </a:spcAft>
              <a:buSzPts val="1656"/>
              <a:buChar char="◼"/>
              <a:defRPr/>
            </a:lvl6pPr>
            <a:lvl7pPr marL="3200400" lvl="6" indent="-333756" algn="l">
              <a:spcBef>
                <a:spcPts val="600"/>
              </a:spcBef>
              <a:spcAft>
                <a:spcPts val="0"/>
              </a:spcAft>
              <a:buSzPts val="1656"/>
              <a:buChar char="◼"/>
              <a:defRPr/>
            </a:lvl7pPr>
            <a:lvl8pPr marL="3657600" lvl="7" indent="-333756" algn="l">
              <a:spcBef>
                <a:spcPts val="600"/>
              </a:spcBef>
              <a:spcAft>
                <a:spcPts val="0"/>
              </a:spcAft>
              <a:buSzPts val="1656"/>
              <a:buChar char="◼"/>
              <a:defRPr/>
            </a:lvl8pPr>
            <a:lvl9pPr marL="4114800" lvl="8" indent="-333756" algn="l">
              <a:spcBef>
                <a:spcPts val="600"/>
              </a:spcBef>
              <a:spcAft>
                <a:spcPts val="600"/>
              </a:spcAft>
              <a:buSzPts val="1656"/>
              <a:buChar char="◼"/>
              <a:defRPr/>
            </a:lvl9pPr>
          </a:lstStyle>
          <a:p>
            <a:endParaRPr/>
          </a:p>
        </p:txBody>
      </p:sp>
      <p:sp>
        <p:nvSpPr>
          <p:cNvPr id="49" name="Google Shape;49;p6"/>
          <p:cNvSpPr txBox="1">
            <a:spLocks noGrp="1"/>
          </p:cNvSpPr>
          <p:nvPr>
            <p:ph type="body" idx="2"/>
          </p:nvPr>
        </p:nvSpPr>
        <p:spPr>
          <a:xfrm>
            <a:off x="6188417" y="2228003"/>
            <a:ext cx="5422392" cy="3633047"/>
          </a:xfrm>
          <a:prstGeom prst="rect">
            <a:avLst/>
          </a:prstGeom>
          <a:noFill/>
          <a:ln>
            <a:noFill/>
          </a:ln>
        </p:spPr>
        <p:txBody>
          <a:bodyPr spcFirstLastPara="1" wrap="square" lIns="91425" tIns="45700" rIns="91425" bIns="45700" anchor="t" anchorCtr="0">
            <a:normAutofit/>
          </a:bodyPr>
          <a:lstStyle>
            <a:lvl1pPr marL="457200" lvl="0" indent="-333756" algn="l">
              <a:spcBef>
                <a:spcPts val="360"/>
              </a:spcBef>
              <a:spcAft>
                <a:spcPts val="0"/>
              </a:spcAft>
              <a:buSzPts val="1656"/>
              <a:buChar char="◼"/>
              <a:defRPr/>
            </a:lvl1pPr>
            <a:lvl2pPr marL="914400" lvl="1" indent="-333756" algn="l">
              <a:spcBef>
                <a:spcPts val="600"/>
              </a:spcBef>
              <a:spcAft>
                <a:spcPts val="0"/>
              </a:spcAft>
              <a:buSzPts val="1656"/>
              <a:buChar char="◼"/>
              <a:defRPr/>
            </a:lvl2pPr>
            <a:lvl3pPr marL="1371600" lvl="2" indent="-333756" algn="l">
              <a:spcBef>
                <a:spcPts val="600"/>
              </a:spcBef>
              <a:spcAft>
                <a:spcPts val="0"/>
              </a:spcAft>
              <a:buSzPts val="1656"/>
              <a:buChar char="◼"/>
              <a:defRPr/>
            </a:lvl3pPr>
            <a:lvl4pPr marL="1828800" lvl="3" indent="-333756" algn="l">
              <a:spcBef>
                <a:spcPts val="600"/>
              </a:spcBef>
              <a:spcAft>
                <a:spcPts val="0"/>
              </a:spcAft>
              <a:buSzPts val="1656"/>
              <a:buChar char="◼"/>
              <a:defRPr/>
            </a:lvl4pPr>
            <a:lvl5pPr marL="2286000" lvl="4" indent="-333756" algn="l">
              <a:spcBef>
                <a:spcPts val="600"/>
              </a:spcBef>
              <a:spcAft>
                <a:spcPts val="0"/>
              </a:spcAft>
              <a:buSzPts val="1656"/>
              <a:buChar char="◼"/>
              <a:defRPr/>
            </a:lvl5pPr>
            <a:lvl6pPr marL="2743200" lvl="5" indent="-333756" algn="l">
              <a:spcBef>
                <a:spcPts val="600"/>
              </a:spcBef>
              <a:spcAft>
                <a:spcPts val="0"/>
              </a:spcAft>
              <a:buSzPts val="1656"/>
              <a:buChar char="◼"/>
              <a:defRPr/>
            </a:lvl6pPr>
            <a:lvl7pPr marL="3200400" lvl="6" indent="-333756" algn="l">
              <a:spcBef>
                <a:spcPts val="600"/>
              </a:spcBef>
              <a:spcAft>
                <a:spcPts val="0"/>
              </a:spcAft>
              <a:buSzPts val="1656"/>
              <a:buChar char="◼"/>
              <a:defRPr/>
            </a:lvl7pPr>
            <a:lvl8pPr marL="3657600" lvl="7" indent="-333756" algn="l">
              <a:spcBef>
                <a:spcPts val="600"/>
              </a:spcBef>
              <a:spcAft>
                <a:spcPts val="0"/>
              </a:spcAft>
              <a:buSzPts val="1656"/>
              <a:buChar char="◼"/>
              <a:defRPr/>
            </a:lvl8pPr>
            <a:lvl9pPr marL="4114800" lvl="8" indent="-333756" algn="l">
              <a:spcBef>
                <a:spcPts val="600"/>
              </a:spcBef>
              <a:spcAft>
                <a:spcPts val="600"/>
              </a:spcAft>
              <a:buSzPts val="1656"/>
              <a:buChar char="◼"/>
              <a:defRPr/>
            </a:lvl9pPr>
          </a:lstStyle>
          <a:p>
            <a:endParaRPr/>
          </a:p>
        </p:txBody>
      </p:sp>
      <p:sp>
        <p:nvSpPr>
          <p:cNvPr id="50" name="Google Shape;50;p6"/>
          <p:cNvSpPr txBox="1">
            <a:spLocks noGrp="1"/>
          </p:cNvSpPr>
          <p:nvPr>
            <p:ph type="dt" idx="10"/>
          </p:nvPr>
        </p:nvSpPr>
        <p:spPr>
          <a:xfrm>
            <a:off x="7605951" y="5956137"/>
            <a:ext cx="2844799"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1pPr>
            <a:lvl2pPr marR="0" lvl="1"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2pPr>
            <a:lvl3pPr marR="0" lvl="2"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3pPr>
            <a:lvl4pPr marR="0" lvl="3"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4pPr>
            <a:lvl5pPr marR="0" lvl="4"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5pPr>
            <a:lvl6pPr marR="0" lvl="5"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6pPr>
            <a:lvl7pPr marR="0" lvl="6"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7pPr>
            <a:lvl8pPr marR="0" lvl="7"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8pPr>
            <a:lvl9pPr marR="0" lvl="8"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9pPr>
          </a:lstStyle>
          <a:p>
            <a:endParaRPr/>
          </a:p>
        </p:txBody>
      </p:sp>
      <p:sp>
        <p:nvSpPr>
          <p:cNvPr id="51" name="Google Shape;51;p6"/>
          <p:cNvSpPr txBox="1">
            <a:spLocks noGrp="1"/>
          </p:cNvSpPr>
          <p:nvPr>
            <p:ph type="sldNum" idx="12"/>
          </p:nvPr>
        </p:nvSpPr>
        <p:spPr>
          <a:xfrm>
            <a:off x="10558299" y="5956137"/>
            <a:ext cx="147852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600" b="0" i="0" u="none" strike="noStrike" cap="none">
                <a:solidFill>
                  <a:schemeClr val="accent2"/>
                </a:solidFill>
                <a:latin typeface="Gill Sans"/>
                <a:ea typeface="Gill Sans"/>
                <a:cs typeface="Gill Sans"/>
                <a:sym typeface="Gill Sans"/>
              </a:defRPr>
            </a:lvl1pPr>
            <a:lvl2pPr marL="0" lvl="1" indent="0" algn="r">
              <a:spcBef>
                <a:spcPts val="0"/>
              </a:spcBef>
              <a:buNone/>
              <a:defRPr sz="1600" b="0" i="0" u="none" strike="noStrike" cap="none">
                <a:solidFill>
                  <a:schemeClr val="accent2"/>
                </a:solidFill>
                <a:latin typeface="Gill Sans"/>
                <a:ea typeface="Gill Sans"/>
                <a:cs typeface="Gill Sans"/>
                <a:sym typeface="Gill Sans"/>
              </a:defRPr>
            </a:lvl2pPr>
            <a:lvl3pPr marL="0" lvl="2" indent="0" algn="r">
              <a:spcBef>
                <a:spcPts val="0"/>
              </a:spcBef>
              <a:buNone/>
              <a:defRPr sz="1600" b="0" i="0" u="none" strike="noStrike" cap="none">
                <a:solidFill>
                  <a:schemeClr val="accent2"/>
                </a:solidFill>
                <a:latin typeface="Gill Sans"/>
                <a:ea typeface="Gill Sans"/>
                <a:cs typeface="Gill Sans"/>
                <a:sym typeface="Gill Sans"/>
              </a:defRPr>
            </a:lvl3pPr>
            <a:lvl4pPr marL="0" lvl="3" indent="0" algn="r">
              <a:spcBef>
                <a:spcPts val="0"/>
              </a:spcBef>
              <a:buNone/>
              <a:defRPr sz="1600" b="0" i="0" u="none" strike="noStrike" cap="none">
                <a:solidFill>
                  <a:schemeClr val="accent2"/>
                </a:solidFill>
                <a:latin typeface="Gill Sans"/>
                <a:ea typeface="Gill Sans"/>
                <a:cs typeface="Gill Sans"/>
                <a:sym typeface="Gill Sans"/>
              </a:defRPr>
            </a:lvl4pPr>
            <a:lvl5pPr marL="0" lvl="4" indent="0" algn="r">
              <a:spcBef>
                <a:spcPts val="0"/>
              </a:spcBef>
              <a:buNone/>
              <a:defRPr sz="1600" b="0" i="0" u="none" strike="noStrike" cap="none">
                <a:solidFill>
                  <a:schemeClr val="accent2"/>
                </a:solidFill>
                <a:latin typeface="Gill Sans"/>
                <a:ea typeface="Gill Sans"/>
                <a:cs typeface="Gill Sans"/>
                <a:sym typeface="Gill Sans"/>
              </a:defRPr>
            </a:lvl5pPr>
            <a:lvl6pPr marL="0" lvl="5" indent="0" algn="r">
              <a:spcBef>
                <a:spcPts val="0"/>
              </a:spcBef>
              <a:buNone/>
              <a:defRPr sz="1600" b="0" i="0" u="none" strike="noStrike" cap="none">
                <a:solidFill>
                  <a:schemeClr val="accent2"/>
                </a:solidFill>
                <a:latin typeface="Gill Sans"/>
                <a:ea typeface="Gill Sans"/>
                <a:cs typeface="Gill Sans"/>
                <a:sym typeface="Gill Sans"/>
              </a:defRPr>
            </a:lvl6pPr>
            <a:lvl7pPr marL="0" lvl="6" indent="0" algn="r">
              <a:spcBef>
                <a:spcPts val="0"/>
              </a:spcBef>
              <a:buNone/>
              <a:defRPr sz="1600" b="0" i="0" u="none" strike="noStrike" cap="none">
                <a:solidFill>
                  <a:schemeClr val="accent2"/>
                </a:solidFill>
                <a:latin typeface="Gill Sans"/>
                <a:ea typeface="Gill Sans"/>
                <a:cs typeface="Gill Sans"/>
                <a:sym typeface="Gill Sans"/>
              </a:defRPr>
            </a:lvl7pPr>
            <a:lvl8pPr marL="0" lvl="7" indent="0" algn="r">
              <a:spcBef>
                <a:spcPts val="0"/>
              </a:spcBef>
              <a:buNone/>
              <a:defRPr sz="1600" b="0" i="0" u="none" strike="noStrike" cap="none">
                <a:solidFill>
                  <a:schemeClr val="accent2"/>
                </a:solidFill>
                <a:latin typeface="Gill Sans"/>
                <a:ea typeface="Gill Sans"/>
                <a:cs typeface="Gill Sans"/>
                <a:sym typeface="Gill Sans"/>
              </a:defRPr>
            </a:lvl8pPr>
            <a:lvl9pPr marL="0" lvl="8" indent="0" algn="r">
              <a:spcBef>
                <a:spcPts val="0"/>
              </a:spcBef>
              <a:buNone/>
              <a:defRPr sz="1600" b="0" i="0" u="none" strike="noStrike" cap="none">
                <a:solidFill>
                  <a:schemeClr val="accent2"/>
                </a:solidFill>
                <a:latin typeface="Gill Sans"/>
                <a:ea typeface="Gill Sans"/>
                <a:cs typeface="Gill Sans"/>
                <a:sym typeface="Gill Sans"/>
              </a:defRPr>
            </a:lvl9pPr>
          </a:lstStyle>
          <a:p>
            <a:pPr marL="0" lvl="0" indent="0" algn="r" rtl="0">
              <a:spcBef>
                <a:spcPts val="0"/>
              </a:spcBef>
              <a:spcAft>
                <a:spcPts val="0"/>
              </a:spcAft>
              <a:buNone/>
            </a:pPr>
            <a:fld id="{00000000-1234-1234-1234-123412341234}" type="slidenum">
              <a:rPr lang="en-US"/>
              <a:t>‹#›</a:t>
            </a:fld>
            <a:endParaRPr/>
          </a:p>
        </p:txBody>
      </p:sp>
      <p:sp>
        <p:nvSpPr>
          <p:cNvPr id="52" name="Google Shape;52;p6"/>
          <p:cNvSpPr>
            <a:spLocks noGrp="1"/>
          </p:cNvSpPr>
          <p:nvPr>
            <p:ph type="pic" idx="3"/>
          </p:nvPr>
        </p:nvSpPr>
        <p:spPr>
          <a:xfrm>
            <a:off x="581190" y="5671142"/>
            <a:ext cx="914400" cy="914400"/>
          </a:xfrm>
          <a:prstGeom prst="rect">
            <a:avLst/>
          </a:prstGeom>
          <a:noFill/>
          <a:ln>
            <a:noFill/>
          </a:ln>
        </p:spPr>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p:cSld name="Comparison">
    <p:spTree>
      <p:nvGrpSpPr>
        <p:cNvPr id="1" name="Shape 53"/>
        <p:cNvGrpSpPr/>
        <p:nvPr/>
      </p:nvGrpSpPr>
      <p:grpSpPr>
        <a:xfrm>
          <a:off x="0" y="0"/>
          <a:ext cx="0" cy="0"/>
          <a:chOff x="0" y="0"/>
          <a:chExt cx="0" cy="0"/>
        </a:xfrm>
      </p:grpSpPr>
      <p:sp>
        <p:nvSpPr>
          <p:cNvPr id="54" name="Google Shape;54;p7"/>
          <p:cNvSpPr/>
          <p:nvPr/>
        </p:nvSpPr>
        <p:spPr>
          <a:xfrm>
            <a:off x="445982" y="606554"/>
            <a:ext cx="11300036" cy="1258827"/>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7"/>
          <p:cNvSpPr txBox="1">
            <a:spLocks noGrp="1"/>
          </p:cNvSpPr>
          <p:nvPr>
            <p:ph type="title"/>
          </p:nvPr>
        </p:nvSpPr>
        <p:spPr>
          <a:xfrm>
            <a:off x="581193" y="729658"/>
            <a:ext cx="11029616" cy="988332"/>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lt1"/>
              </a:buClr>
              <a:buSzPts val="3200"/>
              <a:buFont typeface="Gill Sans"/>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7"/>
          <p:cNvSpPr txBox="1">
            <a:spLocks noGrp="1"/>
          </p:cNvSpPr>
          <p:nvPr>
            <p:ph type="body" idx="1"/>
          </p:nvPr>
        </p:nvSpPr>
        <p:spPr>
          <a:xfrm>
            <a:off x="581191" y="2250892"/>
            <a:ext cx="5393104" cy="536005"/>
          </a:xfrm>
          <a:prstGeom prst="rect">
            <a:avLst/>
          </a:prstGeom>
          <a:noFill/>
          <a:ln>
            <a:noFill/>
          </a:ln>
        </p:spPr>
        <p:txBody>
          <a:bodyPr spcFirstLastPara="1" wrap="square" lIns="91425" tIns="45700" rIns="91425" bIns="45700" anchor="b" anchorCtr="0">
            <a:noAutofit/>
          </a:bodyPr>
          <a:lstStyle>
            <a:lvl1pPr marL="457200" lvl="0" indent="-228600" algn="l">
              <a:spcBef>
                <a:spcPts val="480"/>
              </a:spcBef>
              <a:spcAft>
                <a:spcPts val="0"/>
              </a:spcAft>
              <a:buSzPts val="2208"/>
              <a:buNone/>
              <a:defRPr sz="2400" b="0">
                <a:solidFill>
                  <a:schemeClr val="accent2"/>
                </a:solidFill>
              </a:defRPr>
            </a:lvl1pPr>
            <a:lvl2pPr marL="914400" lvl="1" indent="-228600" algn="l">
              <a:spcBef>
                <a:spcPts val="600"/>
              </a:spcBef>
              <a:spcAft>
                <a:spcPts val="0"/>
              </a:spcAft>
              <a:buSzPts val="1840"/>
              <a:buNone/>
              <a:defRPr sz="2000" b="1"/>
            </a:lvl2pPr>
            <a:lvl3pPr marL="1371600" lvl="2" indent="-228600" algn="l">
              <a:spcBef>
                <a:spcPts val="600"/>
              </a:spcBef>
              <a:spcAft>
                <a:spcPts val="0"/>
              </a:spcAft>
              <a:buSzPts val="1656"/>
              <a:buNone/>
              <a:defRPr sz="1800" b="1"/>
            </a:lvl3pPr>
            <a:lvl4pPr marL="1828800" lvl="3" indent="-228600" algn="l">
              <a:spcBef>
                <a:spcPts val="600"/>
              </a:spcBef>
              <a:spcAft>
                <a:spcPts val="0"/>
              </a:spcAft>
              <a:buSzPts val="1472"/>
              <a:buNone/>
              <a:defRPr sz="1600" b="1"/>
            </a:lvl4pPr>
            <a:lvl5pPr marL="2286000" lvl="4" indent="-228600" algn="l">
              <a:spcBef>
                <a:spcPts val="600"/>
              </a:spcBef>
              <a:spcAft>
                <a:spcPts val="0"/>
              </a:spcAft>
              <a:buSzPts val="1472"/>
              <a:buNone/>
              <a:defRPr sz="1600" b="1"/>
            </a:lvl5pPr>
            <a:lvl6pPr marL="2743200" lvl="5" indent="-228600" algn="l">
              <a:spcBef>
                <a:spcPts val="600"/>
              </a:spcBef>
              <a:spcAft>
                <a:spcPts val="0"/>
              </a:spcAft>
              <a:buSzPts val="1472"/>
              <a:buNone/>
              <a:defRPr sz="1600" b="1"/>
            </a:lvl6pPr>
            <a:lvl7pPr marL="3200400" lvl="6" indent="-228600" algn="l">
              <a:spcBef>
                <a:spcPts val="600"/>
              </a:spcBef>
              <a:spcAft>
                <a:spcPts val="0"/>
              </a:spcAft>
              <a:buSzPts val="1472"/>
              <a:buNone/>
              <a:defRPr sz="1600" b="1"/>
            </a:lvl7pPr>
            <a:lvl8pPr marL="3657600" lvl="7" indent="-228600" algn="l">
              <a:spcBef>
                <a:spcPts val="600"/>
              </a:spcBef>
              <a:spcAft>
                <a:spcPts val="0"/>
              </a:spcAft>
              <a:buSzPts val="1472"/>
              <a:buNone/>
              <a:defRPr sz="1600" b="1"/>
            </a:lvl8pPr>
            <a:lvl9pPr marL="4114800" lvl="8" indent="-228600" algn="l">
              <a:spcBef>
                <a:spcPts val="600"/>
              </a:spcBef>
              <a:spcAft>
                <a:spcPts val="600"/>
              </a:spcAft>
              <a:buSzPts val="1472"/>
              <a:buNone/>
              <a:defRPr sz="1600" b="1"/>
            </a:lvl9pPr>
          </a:lstStyle>
          <a:p>
            <a:endParaRPr/>
          </a:p>
        </p:txBody>
      </p:sp>
      <p:sp>
        <p:nvSpPr>
          <p:cNvPr id="57" name="Google Shape;57;p7"/>
          <p:cNvSpPr txBox="1">
            <a:spLocks noGrp="1"/>
          </p:cNvSpPr>
          <p:nvPr>
            <p:ph type="body" idx="2"/>
          </p:nvPr>
        </p:nvSpPr>
        <p:spPr>
          <a:xfrm>
            <a:off x="581194" y="2926052"/>
            <a:ext cx="5393100" cy="2934999"/>
          </a:xfrm>
          <a:prstGeom prst="rect">
            <a:avLst/>
          </a:prstGeom>
          <a:noFill/>
          <a:ln>
            <a:noFill/>
          </a:ln>
        </p:spPr>
        <p:txBody>
          <a:bodyPr spcFirstLastPara="1" wrap="square" lIns="91425" tIns="45700" rIns="91425" bIns="45700" anchor="t" anchorCtr="0">
            <a:normAutofit/>
          </a:bodyPr>
          <a:lstStyle>
            <a:lvl1pPr marL="457200" lvl="0" indent="-333756" algn="l">
              <a:spcBef>
                <a:spcPts val="360"/>
              </a:spcBef>
              <a:spcAft>
                <a:spcPts val="0"/>
              </a:spcAft>
              <a:buSzPts val="1656"/>
              <a:buChar char="◼"/>
              <a:defRPr/>
            </a:lvl1pPr>
            <a:lvl2pPr marL="914400" lvl="1" indent="-333756" algn="l">
              <a:spcBef>
                <a:spcPts val="600"/>
              </a:spcBef>
              <a:spcAft>
                <a:spcPts val="0"/>
              </a:spcAft>
              <a:buSzPts val="1656"/>
              <a:buChar char="◼"/>
              <a:defRPr/>
            </a:lvl2pPr>
            <a:lvl3pPr marL="1371600" lvl="2" indent="-333756" algn="l">
              <a:spcBef>
                <a:spcPts val="600"/>
              </a:spcBef>
              <a:spcAft>
                <a:spcPts val="0"/>
              </a:spcAft>
              <a:buSzPts val="1656"/>
              <a:buChar char="◼"/>
              <a:defRPr/>
            </a:lvl3pPr>
            <a:lvl4pPr marL="1828800" lvl="3" indent="-333756" algn="l">
              <a:spcBef>
                <a:spcPts val="600"/>
              </a:spcBef>
              <a:spcAft>
                <a:spcPts val="0"/>
              </a:spcAft>
              <a:buSzPts val="1656"/>
              <a:buChar char="◼"/>
              <a:defRPr/>
            </a:lvl4pPr>
            <a:lvl5pPr marL="2286000" lvl="4" indent="-333756" algn="l">
              <a:spcBef>
                <a:spcPts val="600"/>
              </a:spcBef>
              <a:spcAft>
                <a:spcPts val="0"/>
              </a:spcAft>
              <a:buSzPts val="1656"/>
              <a:buChar char="◼"/>
              <a:defRPr/>
            </a:lvl5pPr>
            <a:lvl6pPr marL="2743200" lvl="5" indent="-333756" algn="l">
              <a:spcBef>
                <a:spcPts val="600"/>
              </a:spcBef>
              <a:spcAft>
                <a:spcPts val="0"/>
              </a:spcAft>
              <a:buSzPts val="1656"/>
              <a:buChar char="◼"/>
              <a:defRPr/>
            </a:lvl6pPr>
            <a:lvl7pPr marL="3200400" lvl="6" indent="-333756" algn="l">
              <a:spcBef>
                <a:spcPts val="600"/>
              </a:spcBef>
              <a:spcAft>
                <a:spcPts val="0"/>
              </a:spcAft>
              <a:buSzPts val="1656"/>
              <a:buChar char="◼"/>
              <a:defRPr/>
            </a:lvl7pPr>
            <a:lvl8pPr marL="3657600" lvl="7" indent="-333756" algn="l">
              <a:spcBef>
                <a:spcPts val="600"/>
              </a:spcBef>
              <a:spcAft>
                <a:spcPts val="0"/>
              </a:spcAft>
              <a:buSzPts val="1656"/>
              <a:buChar char="◼"/>
              <a:defRPr/>
            </a:lvl8pPr>
            <a:lvl9pPr marL="4114800" lvl="8" indent="-333756" algn="l">
              <a:spcBef>
                <a:spcPts val="600"/>
              </a:spcBef>
              <a:spcAft>
                <a:spcPts val="600"/>
              </a:spcAft>
              <a:buSzPts val="1656"/>
              <a:buChar char="◼"/>
              <a:defRPr/>
            </a:lvl9pPr>
          </a:lstStyle>
          <a:p>
            <a:endParaRPr/>
          </a:p>
        </p:txBody>
      </p:sp>
      <p:sp>
        <p:nvSpPr>
          <p:cNvPr id="58" name="Google Shape;58;p7"/>
          <p:cNvSpPr txBox="1">
            <a:spLocks noGrp="1"/>
          </p:cNvSpPr>
          <p:nvPr>
            <p:ph type="body" idx="3"/>
          </p:nvPr>
        </p:nvSpPr>
        <p:spPr>
          <a:xfrm>
            <a:off x="6217709" y="2250892"/>
            <a:ext cx="5393100" cy="553373"/>
          </a:xfrm>
          <a:prstGeom prst="rect">
            <a:avLst/>
          </a:prstGeom>
          <a:noFill/>
          <a:ln>
            <a:noFill/>
          </a:ln>
        </p:spPr>
        <p:txBody>
          <a:bodyPr spcFirstLastPara="1" wrap="square" lIns="91425" tIns="45700" rIns="91425" bIns="45700" anchor="b" anchorCtr="0">
            <a:noAutofit/>
          </a:bodyPr>
          <a:lstStyle>
            <a:lvl1pPr marL="457200" lvl="0" indent="-228600" algn="l">
              <a:spcBef>
                <a:spcPts val="480"/>
              </a:spcBef>
              <a:spcAft>
                <a:spcPts val="0"/>
              </a:spcAft>
              <a:buSzPts val="2208"/>
              <a:buNone/>
              <a:defRPr sz="2400" b="0">
                <a:solidFill>
                  <a:schemeClr val="accent2"/>
                </a:solidFill>
              </a:defRPr>
            </a:lvl1pPr>
            <a:lvl2pPr marL="914400" lvl="1" indent="-228600" algn="l">
              <a:spcBef>
                <a:spcPts val="600"/>
              </a:spcBef>
              <a:spcAft>
                <a:spcPts val="0"/>
              </a:spcAft>
              <a:buSzPts val="1840"/>
              <a:buNone/>
              <a:defRPr sz="2000" b="1"/>
            </a:lvl2pPr>
            <a:lvl3pPr marL="1371600" lvl="2" indent="-228600" algn="l">
              <a:spcBef>
                <a:spcPts val="600"/>
              </a:spcBef>
              <a:spcAft>
                <a:spcPts val="0"/>
              </a:spcAft>
              <a:buSzPts val="1656"/>
              <a:buNone/>
              <a:defRPr sz="1800" b="1"/>
            </a:lvl3pPr>
            <a:lvl4pPr marL="1828800" lvl="3" indent="-228600" algn="l">
              <a:spcBef>
                <a:spcPts val="600"/>
              </a:spcBef>
              <a:spcAft>
                <a:spcPts val="0"/>
              </a:spcAft>
              <a:buSzPts val="1472"/>
              <a:buNone/>
              <a:defRPr sz="1600" b="1"/>
            </a:lvl4pPr>
            <a:lvl5pPr marL="2286000" lvl="4" indent="-228600" algn="l">
              <a:spcBef>
                <a:spcPts val="600"/>
              </a:spcBef>
              <a:spcAft>
                <a:spcPts val="0"/>
              </a:spcAft>
              <a:buSzPts val="1472"/>
              <a:buNone/>
              <a:defRPr sz="1600" b="1"/>
            </a:lvl5pPr>
            <a:lvl6pPr marL="2743200" lvl="5" indent="-228600" algn="l">
              <a:spcBef>
                <a:spcPts val="600"/>
              </a:spcBef>
              <a:spcAft>
                <a:spcPts val="0"/>
              </a:spcAft>
              <a:buSzPts val="1472"/>
              <a:buNone/>
              <a:defRPr sz="1600" b="1"/>
            </a:lvl6pPr>
            <a:lvl7pPr marL="3200400" lvl="6" indent="-228600" algn="l">
              <a:spcBef>
                <a:spcPts val="600"/>
              </a:spcBef>
              <a:spcAft>
                <a:spcPts val="0"/>
              </a:spcAft>
              <a:buSzPts val="1472"/>
              <a:buNone/>
              <a:defRPr sz="1600" b="1"/>
            </a:lvl7pPr>
            <a:lvl8pPr marL="3657600" lvl="7" indent="-228600" algn="l">
              <a:spcBef>
                <a:spcPts val="600"/>
              </a:spcBef>
              <a:spcAft>
                <a:spcPts val="0"/>
              </a:spcAft>
              <a:buSzPts val="1472"/>
              <a:buNone/>
              <a:defRPr sz="1600" b="1"/>
            </a:lvl8pPr>
            <a:lvl9pPr marL="4114800" lvl="8" indent="-228600" algn="l">
              <a:spcBef>
                <a:spcPts val="600"/>
              </a:spcBef>
              <a:spcAft>
                <a:spcPts val="600"/>
              </a:spcAft>
              <a:buSzPts val="1472"/>
              <a:buNone/>
              <a:defRPr sz="1600" b="1"/>
            </a:lvl9pPr>
          </a:lstStyle>
          <a:p>
            <a:endParaRPr/>
          </a:p>
        </p:txBody>
      </p:sp>
      <p:sp>
        <p:nvSpPr>
          <p:cNvPr id="59" name="Google Shape;59;p7"/>
          <p:cNvSpPr txBox="1">
            <a:spLocks noGrp="1"/>
          </p:cNvSpPr>
          <p:nvPr>
            <p:ph type="body" idx="4"/>
          </p:nvPr>
        </p:nvSpPr>
        <p:spPr>
          <a:xfrm>
            <a:off x="6217709" y="2926052"/>
            <a:ext cx="5393100" cy="2934999"/>
          </a:xfrm>
          <a:prstGeom prst="rect">
            <a:avLst/>
          </a:prstGeom>
          <a:noFill/>
          <a:ln>
            <a:noFill/>
          </a:ln>
        </p:spPr>
        <p:txBody>
          <a:bodyPr spcFirstLastPara="1" wrap="square" lIns="91425" tIns="45700" rIns="91425" bIns="45700" anchor="t" anchorCtr="0">
            <a:normAutofit/>
          </a:bodyPr>
          <a:lstStyle>
            <a:lvl1pPr marL="457200" lvl="0" indent="-333756" algn="l">
              <a:spcBef>
                <a:spcPts val="360"/>
              </a:spcBef>
              <a:spcAft>
                <a:spcPts val="0"/>
              </a:spcAft>
              <a:buSzPts val="1656"/>
              <a:buChar char="◼"/>
              <a:defRPr/>
            </a:lvl1pPr>
            <a:lvl2pPr marL="914400" lvl="1" indent="-333756" algn="l">
              <a:spcBef>
                <a:spcPts val="600"/>
              </a:spcBef>
              <a:spcAft>
                <a:spcPts val="0"/>
              </a:spcAft>
              <a:buSzPts val="1656"/>
              <a:buChar char="◼"/>
              <a:defRPr/>
            </a:lvl2pPr>
            <a:lvl3pPr marL="1371600" lvl="2" indent="-333756" algn="l">
              <a:spcBef>
                <a:spcPts val="600"/>
              </a:spcBef>
              <a:spcAft>
                <a:spcPts val="0"/>
              </a:spcAft>
              <a:buSzPts val="1656"/>
              <a:buChar char="◼"/>
              <a:defRPr/>
            </a:lvl3pPr>
            <a:lvl4pPr marL="1828800" lvl="3" indent="-333756" algn="l">
              <a:spcBef>
                <a:spcPts val="600"/>
              </a:spcBef>
              <a:spcAft>
                <a:spcPts val="0"/>
              </a:spcAft>
              <a:buSzPts val="1656"/>
              <a:buChar char="◼"/>
              <a:defRPr/>
            </a:lvl4pPr>
            <a:lvl5pPr marL="2286000" lvl="4" indent="-333756" algn="l">
              <a:spcBef>
                <a:spcPts val="600"/>
              </a:spcBef>
              <a:spcAft>
                <a:spcPts val="0"/>
              </a:spcAft>
              <a:buSzPts val="1656"/>
              <a:buChar char="◼"/>
              <a:defRPr/>
            </a:lvl5pPr>
            <a:lvl6pPr marL="2743200" lvl="5" indent="-333756" algn="l">
              <a:spcBef>
                <a:spcPts val="600"/>
              </a:spcBef>
              <a:spcAft>
                <a:spcPts val="0"/>
              </a:spcAft>
              <a:buSzPts val="1656"/>
              <a:buChar char="◼"/>
              <a:defRPr/>
            </a:lvl6pPr>
            <a:lvl7pPr marL="3200400" lvl="6" indent="-333756" algn="l">
              <a:spcBef>
                <a:spcPts val="600"/>
              </a:spcBef>
              <a:spcAft>
                <a:spcPts val="0"/>
              </a:spcAft>
              <a:buSzPts val="1656"/>
              <a:buChar char="◼"/>
              <a:defRPr/>
            </a:lvl7pPr>
            <a:lvl8pPr marL="3657600" lvl="7" indent="-333756" algn="l">
              <a:spcBef>
                <a:spcPts val="600"/>
              </a:spcBef>
              <a:spcAft>
                <a:spcPts val="0"/>
              </a:spcAft>
              <a:buSzPts val="1656"/>
              <a:buChar char="◼"/>
              <a:defRPr/>
            </a:lvl8pPr>
            <a:lvl9pPr marL="4114800" lvl="8" indent="-333756" algn="l">
              <a:spcBef>
                <a:spcPts val="600"/>
              </a:spcBef>
              <a:spcAft>
                <a:spcPts val="600"/>
              </a:spcAft>
              <a:buSzPts val="1656"/>
              <a:buChar char="◼"/>
              <a:defRPr/>
            </a:lvl9pPr>
          </a:lstStyle>
          <a:p>
            <a:endParaRPr/>
          </a:p>
        </p:txBody>
      </p:sp>
      <p:sp>
        <p:nvSpPr>
          <p:cNvPr id="60" name="Google Shape;60;p7"/>
          <p:cNvSpPr txBox="1">
            <a:spLocks noGrp="1"/>
          </p:cNvSpPr>
          <p:nvPr>
            <p:ph type="dt" idx="10"/>
          </p:nvPr>
        </p:nvSpPr>
        <p:spPr>
          <a:xfrm>
            <a:off x="7605951" y="5956137"/>
            <a:ext cx="2844799"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1pPr>
            <a:lvl2pPr marR="0" lvl="1"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2pPr>
            <a:lvl3pPr marR="0" lvl="2"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3pPr>
            <a:lvl4pPr marR="0" lvl="3"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4pPr>
            <a:lvl5pPr marR="0" lvl="4"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5pPr>
            <a:lvl6pPr marR="0" lvl="5"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6pPr>
            <a:lvl7pPr marR="0" lvl="6"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7pPr>
            <a:lvl8pPr marR="0" lvl="7"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8pPr>
            <a:lvl9pPr marR="0" lvl="8"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9pPr>
          </a:lstStyle>
          <a:p>
            <a:endParaRPr/>
          </a:p>
        </p:txBody>
      </p:sp>
      <p:sp>
        <p:nvSpPr>
          <p:cNvPr id="61" name="Google Shape;61;p7"/>
          <p:cNvSpPr txBox="1">
            <a:spLocks noGrp="1"/>
          </p:cNvSpPr>
          <p:nvPr>
            <p:ph type="sldNum" idx="12"/>
          </p:nvPr>
        </p:nvSpPr>
        <p:spPr>
          <a:xfrm>
            <a:off x="10558300" y="5956137"/>
            <a:ext cx="1461904"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600" b="0" i="0" u="none" strike="noStrike" cap="none">
                <a:solidFill>
                  <a:schemeClr val="accent2"/>
                </a:solidFill>
                <a:latin typeface="Gill Sans"/>
                <a:ea typeface="Gill Sans"/>
                <a:cs typeface="Gill Sans"/>
                <a:sym typeface="Gill Sans"/>
              </a:defRPr>
            </a:lvl1pPr>
            <a:lvl2pPr marL="0" lvl="1" indent="0" algn="r">
              <a:spcBef>
                <a:spcPts val="0"/>
              </a:spcBef>
              <a:buNone/>
              <a:defRPr sz="1600" b="0" i="0" u="none" strike="noStrike" cap="none">
                <a:solidFill>
                  <a:schemeClr val="accent2"/>
                </a:solidFill>
                <a:latin typeface="Gill Sans"/>
                <a:ea typeface="Gill Sans"/>
                <a:cs typeface="Gill Sans"/>
                <a:sym typeface="Gill Sans"/>
              </a:defRPr>
            </a:lvl2pPr>
            <a:lvl3pPr marL="0" lvl="2" indent="0" algn="r">
              <a:spcBef>
                <a:spcPts val="0"/>
              </a:spcBef>
              <a:buNone/>
              <a:defRPr sz="1600" b="0" i="0" u="none" strike="noStrike" cap="none">
                <a:solidFill>
                  <a:schemeClr val="accent2"/>
                </a:solidFill>
                <a:latin typeface="Gill Sans"/>
                <a:ea typeface="Gill Sans"/>
                <a:cs typeface="Gill Sans"/>
                <a:sym typeface="Gill Sans"/>
              </a:defRPr>
            </a:lvl3pPr>
            <a:lvl4pPr marL="0" lvl="3" indent="0" algn="r">
              <a:spcBef>
                <a:spcPts val="0"/>
              </a:spcBef>
              <a:buNone/>
              <a:defRPr sz="1600" b="0" i="0" u="none" strike="noStrike" cap="none">
                <a:solidFill>
                  <a:schemeClr val="accent2"/>
                </a:solidFill>
                <a:latin typeface="Gill Sans"/>
                <a:ea typeface="Gill Sans"/>
                <a:cs typeface="Gill Sans"/>
                <a:sym typeface="Gill Sans"/>
              </a:defRPr>
            </a:lvl4pPr>
            <a:lvl5pPr marL="0" lvl="4" indent="0" algn="r">
              <a:spcBef>
                <a:spcPts val="0"/>
              </a:spcBef>
              <a:buNone/>
              <a:defRPr sz="1600" b="0" i="0" u="none" strike="noStrike" cap="none">
                <a:solidFill>
                  <a:schemeClr val="accent2"/>
                </a:solidFill>
                <a:latin typeface="Gill Sans"/>
                <a:ea typeface="Gill Sans"/>
                <a:cs typeface="Gill Sans"/>
                <a:sym typeface="Gill Sans"/>
              </a:defRPr>
            </a:lvl5pPr>
            <a:lvl6pPr marL="0" lvl="5" indent="0" algn="r">
              <a:spcBef>
                <a:spcPts val="0"/>
              </a:spcBef>
              <a:buNone/>
              <a:defRPr sz="1600" b="0" i="0" u="none" strike="noStrike" cap="none">
                <a:solidFill>
                  <a:schemeClr val="accent2"/>
                </a:solidFill>
                <a:latin typeface="Gill Sans"/>
                <a:ea typeface="Gill Sans"/>
                <a:cs typeface="Gill Sans"/>
                <a:sym typeface="Gill Sans"/>
              </a:defRPr>
            </a:lvl6pPr>
            <a:lvl7pPr marL="0" lvl="6" indent="0" algn="r">
              <a:spcBef>
                <a:spcPts val="0"/>
              </a:spcBef>
              <a:buNone/>
              <a:defRPr sz="1600" b="0" i="0" u="none" strike="noStrike" cap="none">
                <a:solidFill>
                  <a:schemeClr val="accent2"/>
                </a:solidFill>
                <a:latin typeface="Gill Sans"/>
                <a:ea typeface="Gill Sans"/>
                <a:cs typeface="Gill Sans"/>
                <a:sym typeface="Gill Sans"/>
              </a:defRPr>
            </a:lvl7pPr>
            <a:lvl8pPr marL="0" lvl="7" indent="0" algn="r">
              <a:spcBef>
                <a:spcPts val="0"/>
              </a:spcBef>
              <a:buNone/>
              <a:defRPr sz="1600" b="0" i="0" u="none" strike="noStrike" cap="none">
                <a:solidFill>
                  <a:schemeClr val="accent2"/>
                </a:solidFill>
                <a:latin typeface="Gill Sans"/>
                <a:ea typeface="Gill Sans"/>
                <a:cs typeface="Gill Sans"/>
                <a:sym typeface="Gill Sans"/>
              </a:defRPr>
            </a:lvl8pPr>
            <a:lvl9pPr marL="0" lvl="8" indent="0" algn="r">
              <a:spcBef>
                <a:spcPts val="0"/>
              </a:spcBef>
              <a:buNone/>
              <a:defRPr sz="1600" b="0" i="0" u="none" strike="noStrike" cap="none">
                <a:solidFill>
                  <a:schemeClr val="accent2"/>
                </a:solidFill>
                <a:latin typeface="Gill Sans"/>
                <a:ea typeface="Gill Sans"/>
                <a:cs typeface="Gill Sans"/>
                <a:sym typeface="Gill Sans"/>
              </a:defRPr>
            </a:lvl9pPr>
          </a:lstStyle>
          <a:p>
            <a:pPr marL="0" lvl="0" indent="0" algn="r" rtl="0">
              <a:spcBef>
                <a:spcPts val="0"/>
              </a:spcBef>
              <a:spcAft>
                <a:spcPts val="0"/>
              </a:spcAft>
              <a:buNone/>
            </a:pPr>
            <a:fld id="{00000000-1234-1234-1234-123412341234}" type="slidenum">
              <a:rPr lang="en-US"/>
              <a:t>‹#›</a:t>
            </a:fld>
            <a:endParaRPr/>
          </a:p>
        </p:txBody>
      </p:sp>
      <p:sp>
        <p:nvSpPr>
          <p:cNvPr id="62" name="Google Shape;62;p7"/>
          <p:cNvSpPr>
            <a:spLocks noGrp="1"/>
          </p:cNvSpPr>
          <p:nvPr>
            <p:ph type="pic" idx="5"/>
          </p:nvPr>
        </p:nvSpPr>
        <p:spPr>
          <a:xfrm>
            <a:off x="581190" y="5671142"/>
            <a:ext cx="914400" cy="914400"/>
          </a:xfrm>
          <a:prstGeom prst="rect">
            <a:avLst/>
          </a:prstGeom>
          <a:noFill/>
          <a:ln>
            <a:noFill/>
          </a:ln>
        </p:spPr>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63"/>
        <p:cNvGrpSpPr/>
        <p:nvPr/>
      </p:nvGrpSpPr>
      <p:grpSpPr>
        <a:xfrm>
          <a:off x="0" y="0"/>
          <a:ext cx="0" cy="0"/>
          <a:chOff x="0" y="0"/>
          <a:chExt cx="0" cy="0"/>
        </a:xfrm>
      </p:grpSpPr>
      <p:sp>
        <p:nvSpPr>
          <p:cNvPr id="64" name="Google Shape;64;p8"/>
          <p:cNvSpPr txBox="1">
            <a:spLocks noGrp="1"/>
          </p:cNvSpPr>
          <p:nvPr>
            <p:ph type="sldNum" idx="12"/>
          </p:nvPr>
        </p:nvSpPr>
        <p:spPr>
          <a:xfrm>
            <a:off x="10558298" y="5951811"/>
            <a:ext cx="147021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65" name="Google Shape;65;p8"/>
          <p:cNvSpPr/>
          <p:nvPr/>
        </p:nvSpPr>
        <p:spPr>
          <a:xfrm>
            <a:off x="440683" y="606554"/>
            <a:ext cx="11300036" cy="1258827"/>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8"/>
          <p:cNvSpPr txBox="1"/>
          <p:nvPr/>
        </p:nvSpPr>
        <p:spPr>
          <a:xfrm>
            <a:off x="575894" y="729658"/>
            <a:ext cx="11029616" cy="988332"/>
          </a:xfrm>
          <a:prstGeom prst="rect">
            <a:avLst/>
          </a:prstGeom>
          <a:noFill/>
          <a:ln>
            <a:noFill/>
          </a:ln>
        </p:spPr>
        <p:txBody>
          <a:bodyPr spcFirstLastPara="1" wrap="square" lIns="91425" tIns="45700" rIns="91425" bIns="45700" anchor="b" anchorCtr="0">
            <a:normAutofit/>
          </a:bodyPr>
          <a:lstStyle/>
          <a:p>
            <a:pPr marL="0" marR="0" lvl="0" indent="0" algn="l" rtl="0">
              <a:spcBef>
                <a:spcPts val="0"/>
              </a:spcBef>
              <a:spcAft>
                <a:spcPts val="0"/>
              </a:spcAft>
              <a:buClr>
                <a:schemeClr val="lt1"/>
              </a:buClr>
              <a:buSzPts val="3200"/>
              <a:buFont typeface="Gill Sans"/>
              <a:buNone/>
            </a:pPr>
            <a:r>
              <a:rPr lang="en-US" sz="3200" b="0" i="0" u="none" strike="noStrike" cap="none">
                <a:solidFill>
                  <a:schemeClr val="lt1"/>
                </a:solidFill>
                <a:latin typeface="Gill Sans"/>
                <a:ea typeface="Gill Sans"/>
                <a:cs typeface="Gill Sans"/>
                <a:sym typeface="Gill Sans"/>
              </a:rPr>
              <a:t>CLICK TO EDIT MASTER TITLE STYLE</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67"/>
        <p:cNvGrpSpPr/>
        <p:nvPr/>
      </p:nvGrpSpPr>
      <p:grpSpPr>
        <a:xfrm>
          <a:off x="0" y="0"/>
          <a:ext cx="0" cy="0"/>
          <a:chOff x="0" y="0"/>
          <a:chExt cx="0" cy="0"/>
        </a:xfrm>
      </p:grpSpPr>
      <p:sp>
        <p:nvSpPr>
          <p:cNvPr id="68" name="Google Shape;68;p9"/>
          <p:cNvSpPr txBox="1">
            <a:spLocks noGrp="1"/>
          </p:cNvSpPr>
          <p:nvPr>
            <p:ph type="dt" idx="10"/>
          </p:nvPr>
        </p:nvSpPr>
        <p:spPr>
          <a:xfrm>
            <a:off x="7605951" y="5956137"/>
            <a:ext cx="2844799"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1pPr>
            <a:lvl2pPr marR="0" lvl="1"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2pPr>
            <a:lvl3pPr marR="0" lvl="2"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3pPr>
            <a:lvl4pPr marR="0" lvl="3"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4pPr>
            <a:lvl5pPr marR="0" lvl="4"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5pPr>
            <a:lvl6pPr marR="0" lvl="5"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6pPr>
            <a:lvl7pPr marR="0" lvl="6"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7pPr>
            <a:lvl8pPr marR="0" lvl="7"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8pPr>
            <a:lvl9pPr marR="0" lvl="8"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9pPr>
          </a:lstStyle>
          <a:p>
            <a:endParaRPr/>
          </a:p>
        </p:txBody>
      </p:sp>
      <p:sp>
        <p:nvSpPr>
          <p:cNvPr id="69" name="Google Shape;69;p9"/>
          <p:cNvSpPr txBox="1">
            <a:spLocks noGrp="1"/>
          </p:cNvSpPr>
          <p:nvPr>
            <p:ph type="sldNum" idx="12"/>
          </p:nvPr>
        </p:nvSpPr>
        <p:spPr>
          <a:xfrm>
            <a:off x="10558299" y="5956137"/>
            <a:ext cx="143696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600" b="0" i="0" u="none" strike="noStrike" cap="none">
                <a:solidFill>
                  <a:schemeClr val="accent2"/>
                </a:solidFill>
                <a:latin typeface="Gill Sans"/>
                <a:ea typeface="Gill Sans"/>
                <a:cs typeface="Gill Sans"/>
                <a:sym typeface="Gill Sans"/>
              </a:defRPr>
            </a:lvl1pPr>
            <a:lvl2pPr marL="0" lvl="1" indent="0" algn="r">
              <a:spcBef>
                <a:spcPts val="0"/>
              </a:spcBef>
              <a:buNone/>
              <a:defRPr sz="1600" b="0" i="0" u="none" strike="noStrike" cap="none">
                <a:solidFill>
                  <a:schemeClr val="accent2"/>
                </a:solidFill>
                <a:latin typeface="Gill Sans"/>
                <a:ea typeface="Gill Sans"/>
                <a:cs typeface="Gill Sans"/>
                <a:sym typeface="Gill Sans"/>
              </a:defRPr>
            </a:lvl2pPr>
            <a:lvl3pPr marL="0" lvl="2" indent="0" algn="r">
              <a:spcBef>
                <a:spcPts val="0"/>
              </a:spcBef>
              <a:buNone/>
              <a:defRPr sz="1600" b="0" i="0" u="none" strike="noStrike" cap="none">
                <a:solidFill>
                  <a:schemeClr val="accent2"/>
                </a:solidFill>
                <a:latin typeface="Gill Sans"/>
                <a:ea typeface="Gill Sans"/>
                <a:cs typeface="Gill Sans"/>
                <a:sym typeface="Gill Sans"/>
              </a:defRPr>
            </a:lvl3pPr>
            <a:lvl4pPr marL="0" lvl="3" indent="0" algn="r">
              <a:spcBef>
                <a:spcPts val="0"/>
              </a:spcBef>
              <a:buNone/>
              <a:defRPr sz="1600" b="0" i="0" u="none" strike="noStrike" cap="none">
                <a:solidFill>
                  <a:schemeClr val="accent2"/>
                </a:solidFill>
                <a:latin typeface="Gill Sans"/>
                <a:ea typeface="Gill Sans"/>
                <a:cs typeface="Gill Sans"/>
                <a:sym typeface="Gill Sans"/>
              </a:defRPr>
            </a:lvl4pPr>
            <a:lvl5pPr marL="0" lvl="4" indent="0" algn="r">
              <a:spcBef>
                <a:spcPts val="0"/>
              </a:spcBef>
              <a:buNone/>
              <a:defRPr sz="1600" b="0" i="0" u="none" strike="noStrike" cap="none">
                <a:solidFill>
                  <a:schemeClr val="accent2"/>
                </a:solidFill>
                <a:latin typeface="Gill Sans"/>
                <a:ea typeface="Gill Sans"/>
                <a:cs typeface="Gill Sans"/>
                <a:sym typeface="Gill Sans"/>
              </a:defRPr>
            </a:lvl5pPr>
            <a:lvl6pPr marL="0" lvl="5" indent="0" algn="r">
              <a:spcBef>
                <a:spcPts val="0"/>
              </a:spcBef>
              <a:buNone/>
              <a:defRPr sz="1600" b="0" i="0" u="none" strike="noStrike" cap="none">
                <a:solidFill>
                  <a:schemeClr val="accent2"/>
                </a:solidFill>
                <a:latin typeface="Gill Sans"/>
                <a:ea typeface="Gill Sans"/>
                <a:cs typeface="Gill Sans"/>
                <a:sym typeface="Gill Sans"/>
              </a:defRPr>
            </a:lvl6pPr>
            <a:lvl7pPr marL="0" lvl="6" indent="0" algn="r">
              <a:spcBef>
                <a:spcPts val="0"/>
              </a:spcBef>
              <a:buNone/>
              <a:defRPr sz="1600" b="0" i="0" u="none" strike="noStrike" cap="none">
                <a:solidFill>
                  <a:schemeClr val="accent2"/>
                </a:solidFill>
                <a:latin typeface="Gill Sans"/>
                <a:ea typeface="Gill Sans"/>
                <a:cs typeface="Gill Sans"/>
                <a:sym typeface="Gill Sans"/>
              </a:defRPr>
            </a:lvl7pPr>
            <a:lvl8pPr marL="0" lvl="7" indent="0" algn="r">
              <a:spcBef>
                <a:spcPts val="0"/>
              </a:spcBef>
              <a:buNone/>
              <a:defRPr sz="1600" b="0" i="0" u="none" strike="noStrike" cap="none">
                <a:solidFill>
                  <a:schemeClr val="accent2"/>
                </a:solidFill>
                <a:latin typeface="Gill Sans"/>
                <a:ea typeface="Gill Sans"/>
                <a:cs typeface="Gill Sans"/>
                <a:sym typeface="Gill Sans"/>
              </a:defRPr>
            </a:lvl8pPr>
            <a:lvl9pPr marL="0" lvl="8" indent="0" algn="r">
              <a:spcBef>
                <a:spcPts val="0"/>
              </a:spcBef>
              <a:buNone/>
              <a:defRPr sz="1600" b="0" i="0" u="none" strike="noStrike" cap="none">
                <a:solidFill>
                  <a:schemeClr val="accent2"/>
                </a:solidFill>
                <a:latin typeface="Gill Sans"/>
                <a:ea typeface="Gill Sans"/>
                <a:cs typeface="Gill Sans"/>
                <a:sym typeface="Gill Sans"/>
              </a:defRPr>
            </a:lvl9pPr>
          </a:lstStyle>
          <a:p>
            <a:pPr marL="0" lvl="0" indent="0" algn="r" rtl="0">
              <a:spcBef>
                <a:spcPts val="0"/>
              </a:spcBef>
              <a:spcAft>
                <a:spcPts val="0"/>
              </a:spcAft>
              <a:buNone/>
            </a:pPr>
            <a:fld id="{00000000-1234-1234-1234-123412341234}" type="slidenum">
              <a:rPr lang="en-US"/>
              <a:t>‹#›</a:t>
            </a:fld>
            <a:endParaRPr/>
          </a:p>
        </p:txBody>
      </p:sp>
      <p:sp>
        <p:nvSpPr>
          <p:cNvPr id="70" name="Google Shape;70;p9"/>
          <p:cNvSpPr>
            <a:spLocks noGrp="1"/>
          </p:cNvSpPr>
          <p:nvPr>
            <p:ph type="pic" idx="2"/>
          </p:nvPr>
        </p:nvSpPr>
        <p:spPr>
          <a:xfrm>
            <a:off x="581192" y="5498937"/>
            <a:ext cx="914400" cy="914400"/>
          </a:xfrm>
          <a:prstGeom prst="rect">
            <a:avLst/>
          </a:prstGeom>
          <a:noFill/>
          <a:ln>
            <a:noFill/>
          </a:ln>
        </p:spPr>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ntent with Caption">
  <p:cSld name="Content with Caption">
    <p:spTree>
      <p:nvGrpSpPr>
        <p:cNvPr id="1" name="Shape 71"/>
        <p:cNvGrpSpPr/>
        <p:nvPr/>
      </p:nvGrpSpPr>
      <p:grpSpPr>
        <a:xfrm>
          <a:off x="0" y="0"/>
          <a:ext cx="0" cy="0"/>
          <a:chOff x="0" y="0"/>
          <a:chExt cx="0" cy="0"/>
        </a:xfrm>
      </p:grpSpPr>
      <p:sp>
        <p:nvSpPr>
          <p:cNvPr id="72" name="Google Shape;72;p10"/>
          <p:cNvSpPr/>
          <p:nvPr/>
        </p:nvSpPr>
        <p:spPr>
          <a:xfrm>
            <a:off x="447817" y="5141973"/>
            <a:ext cx="11298200" cy="1274702"/>
          </a:xfrm>
          <a:prstGeom prst="rect">
            <a:avLst/>
          </a:pr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Gill Sans"/>
              <a:ea typeface="Gill Sans"/>
              <a:cs typeface="Gill Sans"/>
              <a:sym typeface="Gill Sans"/>
            </a:endParaRPr>
          </a:p>
        </p:txBody>
      </p:sp>
      <p:sp>
        <p:nvSpPr>
          <p:cNvPr id="73" name="Google Shape;73;p10"/>
          <p:cNvSpPr txBox="1">
            <a:spLocks noGrp="1"/>
          </p:cNvSpPr>
          <p:nvPr>
            <p:ph type="title"/>
          </p:nvPr>
        </p:nvSpPr>
        <p:spPr>
          <a:xfrm>
            <a:off x="581192" y="5262296"/>
            <a:ext cx="4909445" cy="689514"/>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rgbClr val="2D58AC"/>
              </a:buClr>
              <a:buSzPts val="2000"/>
              <a:buFont typeface="Gill Sans"/>
              <a:buNone/>
              <a:defRPr sz="2000" b="0">
                <a:solidFill>
                  <a:srgbClr val="2D58A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4" name="Google Shape;74;p10"/>
          <p:cNvSpPr txBox="1">
            <a:spLocks noGrp="1"/>
          </p:cNvSpPr>
          <p:nvPr>
            <p:ph type="body" idx="1"/>
          </p:nvPr>
        </p:nvSpPr>
        <p:spPr>
          <a:xfrm>
            <a:off x="447816" y="601200"/>
            <a:ext cx="11292840" cy="4204800"/>
          </a:xfrm>
          <a:prstGeom prst="rect">
            <a:avLst/>
          </a:prstGeom>
          <a:noFill/>
          <a:ln>
            <a:noFill/>
          </a:ln>
        </p:spPr>
        <p:txBody>
          <a:bodyPr spcFirstLastPara="1" wrap="square" lIns="91425" tIns="45700" rIns="91425" bIns="45700" anchor="t" anchorCtr="0">
            <a:normAutofit/>
          </a:bodyPr>
          <a:lstStyle>
            <a:lvl1pPr marL="457200" lvl="0" indent="-368808" algn="l">
              <a:spcBef>
                <a:spcPts val="480"/>
              </a:spcBef>
              <a:spcAft>
                <a:spcPts val="0"/>
              </a:spcAft>
              <a:buSzPts val="2208"/>
              <a:buChar char="◼"/>
              <a:defRPr sz="2400">
                <a:solidFill>
                  <a:schemeClr val="dk2"/>
                </a:solidFill>
              </a:defRPr>
            </a:lvl1pPr>
            <a:lvl2pPr marL="914400" lvl="1" indent="-345440" algn="l">
              <a:spcBef>
                <a:spcPts val="600"/>
              </a:spcBef>
              <a:spcAft>
                <a:spcPts val="0"/>
              </a:spcAft>
              <a:buSzPts val="1840"/>
              <a:buChar char="◼"/>
              <a:defRPr sz="2000">
                <a:solidFill>
                  <a:schemeClr val="dk2"/>
                </a:solidFill>
              </a:defRPr>
            </a:lvl2pPr>
            <a:lvl3pPr marL="1371600" lvl="2" indent="-333756" algn="l">
              <a:spcBef>
                <a:spcPts val="600"/>
              </a:spcBef>
              <a:spcAft>
                <a:spcPts val="0"/>
              </a:spcAft>
              <a:buSzPts val="1656"/>
              <a:buChar char="◼"/>
              <a:defRPr sz="1800">
                <a:solidFill>
                  <a:schemeClr val="dk2"/>
                </a:solidFill>
              </a:defRPr>
            </a:lvl3pPr>
            <a:lvl4pPr marL="1828800" lvl="3" indent="-322072" algn="l">
              <a:spcBef>
                <a:spcPts val="600"/>
              </a:spcBef>
              <a:spcAft>
                <a:spcPts val="0"/>
              </a:spcAft>
              <a:buSzPts val="1472"/>
              <a:buChar char="◼"/>
              <a:defRPr sz="1600">
                <a:solidFill>
                  <a:schemeClr val="dk2"/>
                </a:solidFill>
              </a:defRPr>
            </a:lvl4pPr>
            <a:lvl5pPr marL="2286000" lvl="4" indent="-322072" algn="l">
              <a:spcBef>
                <a:spcPts val="600"/>
              </a:spcBef>
              <a:spcAft>
                <a:spcPts val="0"/>
              </a:spcAft>
              <a:buSzPts val="1472"/>
              <a:buChar char="◼"/>
              <a:defRPr sz="1600">
                <a:solidFill>
                  <a:schemeClr val="dk2"/>
                </a:solidFill>
              </a:defRPr>
            </a:lvl5pPr>
            <a:lvl6pPr marL="2743200" lvl="5" indent="-310388" algn="l">
              <a:spcBef>
                <a:spcPts val="600"/>
              </a:spcBef>
              <a:spcAft>
                <a:spcPts val="0"/>
              </a:spcAft>
              <a:buSzPts val="1288"/>
              <a:buChar char="◼"/>
              <a:defRPr sz="1400">
                <a:solidFill>
                  <a:schemeClr val="dk2"/>
                </a:solidFill>
              </a:defRPr>
            </a:lvl6pPr>
            <a:lvl7pPr marL="3200400" lvl="6" indent="-310388" algn="l">
              <a:spcBef>
                <a:spcPts val="600"/>
              </a:spcBef>
              <a:spcAft>
                <a:spcPts val="0"/>
              </a:spcAft>
              <a:buSzPts val="1288"/>
              <a:buChar char="◼"/>
              <a:defRPr sz="1400">
                <a:solidFill>
                  <a:schemeClr val="dk2"/>
                </a:solidFill>
              </a:defRPr>
            </a:lvl7pPr>
            <a:lvl8pPr marL="3657600" lvl="7" indent="-310388" algn="l">
              <a:spcBef>
                <a:spcPts val="600"/>
              </a:spcBef>
              <a:spcAft>
                <a:spcPts val="0"/>
              </a:spcAft>
              <a:buSzPts val="1288"/>
              <a:buChar char="◼"/>
              <a:defRPr sz="1400">
                <a:solidFill>
                  <a:schemeClr val="dk2"/>
                </a:solidFill>
              </a:defRPr>
            </a:lvl8pPr>
            <a:lvl9pPr marL="4114800" lvl="8" indent="-310388" algn="l">
              <a:spcBef>
                <a:spcPts val="600"/>
              </a:spcBef>
              <a:spcAft>
                <a:spcPts val="600"/>
              </a:spcAft>
              <a:buSzPts val="1288"/>
              <a:buChar char="◼"/>
              <a:defRPr sz="1400">
                <a:solidFill>
                  <a:schemeClr val="dk2"/>
                </a:solidFill>
              </a:defRPr>
            </a:lvl9pPr>
          </a:lstStyle>
          <a:p>
            <a:endParaRPr/>
          </a:p>
        </p:txBody>
      </p:sp>
      <p:sp>
        <p:nvSpPr>
          <p:cNvPr id="75" name="Google Shape;75;p10"/>
          <p:cNvSpPr txBox="1">
            <a:spLocks noGrp="1"/>
          </p:cNvSpPr>
          <p:nvPr>
            <p:ph type="body" idx="2"/>
          </p:nvPr>
        </p:nvSpPr>
        <p:spPr>
          <a:xfrm>
            <a:off x="5740823" y="5262296"/>
            <a:ext cx="5869987" cy="689515"/>
          </a:xfrm>
          <a:prstGeom prst="rect">
            <a:avLst/>
          </a:prstGeom>
          <a:noFill/>
          <a:ln>
            <a:noFill/>
          </a:ln>
        </p:spPr>
        <p:txBody>
          <a:bodyPr spcFirstLastPara="1" wrap="square" lIns="91425" tIns="45700" rIns="91425" bIns="45700" anchor="ctr" anchorCtr="0">
            <a:normAutofit/>
          </a:bodyPr>
          <a:lstStyle>
            <a:lvl1pPr marL="457200" lvl="0" indent="-228600" algn="r">
              <a:spcBef>
                <a:spcPts val="320"/>
              </a:spcBef>
              <a:spcAft>
                <a:spcPts val="0"/>
              </a:spcAft>
              <a:buSzPts val="1472"/>
              <a:buNone/>
              <a:defRPr sz="1600">
                <a:solidFill>
                  <a:schemeClr val="lt1"/>
                </a:solidFill>
              </a:defRPr>
            </a:lvl1pPr>
            <a:lvl2pPr marL="914400" lvl="1" indent="-228600" algn="l">
              <a:spcBef>
                <a:spcPts val="600"/>
              </a:spcBef>
              <a:spcAft>
                <a:spcPts val="0"/>
              </a:spcAft>
              <a:buSzPts val="1012"/>
              <a:buNone/>
              <a:defRPr sz="1100"/>
            </a:lvl2pPr>
            <a:lvl3pPr marL="1371600" lvl="2" indent="-228600" algn="l">
              <a:spcBef>
                <a:spcPts val="600"/>
              </a:spcBef>
              <a:spcAft>
                <a:spcPts val="0"/>
              </a:spcAft>
              <a:buSzPts val="920"/>
              <a:buNone/>
              <a:defRPr sz="1000"/>
            </a:lvl3pPr>
            <a:lvl4pPr marL="1828800" lvl="3" indent="-228600" algn="l">
              <a:spcBef>
                <a:spcPts val="600"/>
              </a:spcBef>
              <a:spcAft>
                <a:spcPts val="0"/>
              </a:spcAft>
              <a:buSzPts val="828"/>
              <a:buNone/>
              <a:defRPr sz="900"/>
            </a:lvl4pPr>
            <a:lvl5pPr marL="2286000" lvl="4" indent="-228600" algn="l">
              <a:spcBef>
                <a:spcPts val="600"/>
              </a:spcBef>
              <a:spcAft>
                <a:spcPts val="0"/>
              </a:spcAft>
              <a:buSzPts val="828"/>
              <a:buNone/>
              <a:defRPr sz="900"/>
            </a:lvl5pPr>
            <a:lvl6pPr marL="2743200" lvl="5" indent="-228600" algn="l">
              <a:spcBef>
                <a:spcPts val="600"/>
              </a:spcBef>
              <a:spcAft>
                <a:spcPts val="0"/>
              </a:spcAft>
              <a:buSzPts val="828"/>
              <a:buNone/>
              <a:defRPr sz="900"/>
            </a:lvl6pPr>
            <a:lvl7pPr marL="3200400" lvl="6" indent="-228600" algn="l">
              <a:spcBef>
                <a:spcPts val="600"/>
              </a:spcBef>
              <a:spcAft>
                <a:spcPts val="0"/>
              </a:spcAft>
              <a:buSzPts val="828"/>
              <a:buNone/>
              <a:defRPr sz="900"/>
            </a:lvl7pPr>
            <a:lvl8pPr marL="3657600" lvl="7" indent="-228600" algn="l">
              <a:spcBef>
                <a:spcPts val="600"/>
              </a:spcBef>
              <a:spcAft>
                <a:spcPts val="0"/>
              </a:spcAft>
              <a:buSzPts val="828"/>
              <a:buNone/>
              <a:defRPr sz="900"/>
            </a:lvl8pPr>
            <a:lvl9pPr marL="4114800" lvl="8" indent="-228600" algn="l">
              <a:spcBef>
                <a:spcPts val="600"/>
              </a:spcBef>
              <a:spcAft>
                <a:spcPts val="600"/>
              </a:spcAft>
              <a:buSzPts val="828"/>
              <a:buNone/>
              <a:defRPr sz="900"/>
            </a:lvl9pPr>
          </a:lstStyle>
          <a:p>
            <a:endParaRPr/>
          </a:p>
        </p:txBody>
      </p:sp>
      <p:sp>
        <p:nvSpPr>
          <p:cNvPr id="76" name="Google Shape;76;p10"/>
          <p:cNvSpPr txBox="1">
            <a:spLocks noGrp="1"/>
          </p:cNvSpPr>
          <p:nvPr>
            <p:ph type="dt" idx="10"/>
          </p:nvPr>
        </p:nvSpPr>
        <p:spPr>
          <a:xfrm>
            <a:off x="7605952" y="5956137"/>
            <a:ext cx="2327758"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rgbClr val="2D58AC"/>
                </a:solidFill>
                <a:latin typeface="Gill Sans"/>
                <a:ea typeface="Gill Sans"/>
                <a:cs typeface="Gill Sans"/>
                <a:sym typeface="Gill Sans"/>
              </a:defRPr>
            </a:lvl1pPr>
            <a:lvl2pPr marR="0" lvl="1"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2pPr>
            <a:lvl3pPr marR="0" lvl="2"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3pPr>
            <a:lvl4pPr marR="0" lvl="3"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4pPr>
            <a:lvl5pPr marR="0" lvl="4"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5pPr>
            <a:lvl6pPr marR="0" lvl="5"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6pPr>
            <a:lvl7pPr marR="0" lvl="6"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7pPr>
            <a:lvl8pPr marR="0" lvl="7"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8pPr>
            <a:lvl9pPr marR="0" lvl="8"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9pPr>
          </a:lstStyle>
          <a:p>
            <a:endParaRPr/>
          </a:p>
        </p:txBody>
      </p:sp>
      <p:sp>
        <p:nvSpPr>
          <p:cNvPr id="77" name="Google Shape;77;p10"/>
          <p:cNvSpPr txBox="1">
            <a:spLocks noGrp="1"/>
          </p:cNvSpPr>
          <p:nvPr>
            <p:ph type="ftr" idx="11"/>
          </p:nvPr>
        </p:nvSpPr>
        <p:spPr>
          <a:xfrm>
            <a:off x="581192" y="5951811"/>
            <a:ext cx="691721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rgbClr val="2D58AC"/>
                </a:solidFill>
                <a:latin typeface="Gill Sans"/>
                <a:ea typeface="Gill Sans"/>
                <a:cs typeface="Gill Sans"/>
                <a:sym typeface="Gill Sans"/>
              </a:defRPr>
            </a:lvl1pPr>
            <a:lvl2pPr marR="0" lvl="1"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2pPr>
            <a:lvl3pPr marR="0" lvl="2"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3pPr>
            <a:lvl4pPr marR="0" lvl="3"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4pPr>
            <a:lvl5pPr marR="0" lvl="4"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5pPr>
            <a:lvl6pPr marR="0" lvl="5"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6pPr>
            <a:lvl7pPr marR="0" lvl="6"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7pPr>
            <a:lvl8pPr marR="0" lvl="7"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8pPr>
            <a:lvl9pPr marR="0" lvl="8"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9pPr>
          </a:lstStyle>
          <a:p>
            <a:endParaRPr/>
          </a:p>
        </p:txBody>
      </p:sp>
      <p:sp>
        <p:nvSpPr>
          <p:cNvPr id="78" name="Google Shape;78;p10"/>
          <p:cNvSpPr txBox="1">
            <a:spLocks noGrp="1"/>
          </p:cNvSpPr>
          <p:nvPr>
            <p:ph type="sldNum" idx="12"/>
          </p:nvPr>
        </p:nvSpPr>
        <p:spPr>
          <a:xfrm>
            <a:off x="10124903" y="5956137"/>
            <a:ext cx="1485908"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600" b="0" i="0" u="none" strike="noStrike" cap="none">
                <a:solidFill>
                  <a:srgbClr val="2D58AC"/>
                </a:solidFill>
                <a:latin typeface="Gill Sans"/>
                <a:ea typeface="Gill Sans"/>
                <a:cs typeface="Gill Sans"/>
                <a:sym typeface="Gill Sans"/>
              </a:defRPr>
            </a:lvl1pPr>
            <a:lvl2pPr marL="0" lvl="1" indent="0" algn="r">
              <a:spcBef>
                <a:spcPts val="0"/>
              </a:spcBef>
              <a:buNone/>
              <a:defRPr sz="1600" b="0" i="0" u="none" strike="noStrike" cap="none">
                <a:solidFill>
                  <a:srgbClr val="2D58AC"/>
                </a:solidFill>
                <a:latin typeface="Gill Sans"/>
                <a:ea typeface="Gill Sans"/>
                <a:cs typeface="Gill Sans"/>
                <a:sym typeface="Gill Sans"/>
              </a:defRPr>
            </a:lvl2pPr>
            <a:lvl3pPr marL="0" lvl="2" indent="0" algn="r">
              <a:spcBef>
                <a:spcPts val="0"/>
              </a:spcBef>
              <a:buNone/>
              <a:defRPr sz="1600" b="0" i="0" u="none" strike="noStrike" cap="none">
                <a:solidFill>
                  <a:srgbClr val="2D58AC"/>
                </a:solidFill>
                <a:latin typeface="Gill Sans"/>
                <a:ea typeface="Gill Sans"/>
                <a:cs typeface="Gill Sans"/>
                <a:sym typeface="Gill Sans"/>
              </a:defRPr>
            </a:lvl3pPr>
            <a:lvl4pPr marL="0" lvl="3" indent="0" algn="r">
              <a:spcBef>
                <a:spcPts val="0"/>
              </a:spcBef>
              <a:buNone/>
              <a:defRPr sz="1600" b="0" i="0" u="none" strike="noStrike" cap="none">
                <a:solidFill>
                  <a:srgbClr val="2D58AC"/>
                </a:solidFill>
                <a:latin typeface="Gill Sans"/>
                <a:ea typeface="Gill Sans"/>
                <a:cs typeface="Gill Sans"/>
                <a:sym typeface="Gill Sans"/>
              </a:defRPr>
            </a:lvl4pPr>
            <a:lvl5pPr marL="0" lvl="4" indent="0" algn="r">
              <a:spcBef>
                <a:spcPts val="0"/>
              </a:spcBef>
              <a:buNone/>
              <a:defRPr sz="1600" b="0" i="0" u="none" strike="noStrike" cap="none">
                <a:solidFill>
                  <a:srgbClr val="2D58AC"/>
                </a:solidFill>
                <a:latin typeface="Gill Sans"/>
                <a:ea typeface="Gill Sans"/>
                <a:cs typeface="Gill Sans"/>
                <a:sym typeface="Gill Sans"/>
              </a:defRPr>
            </a:lvl5pPr>
            <a:lvl6pPr marL="0" lvl="5" indent="0" algn="r">
              <a:spcBef>
                <a:spcPts val="0"/>
              </a:spcBef>
              <a:buNone/>
              <a:defRPr sz="1600" b="0" i="0" u="none" strike="noStrike" cap="none">
                <a:solidFill>
                  <a:srgbClr val="2D58AC"/>
                </a:solidFill>
                <a:latin typeface="Gill Sans"/>
                <a:ea typeface="Gill Sans"/>
                <a:cs typeface="Gill Sans"/>
                <a:sym typeface="Gill Sans"/>
              </a:defRPr>
            </a:lvl6pPr>
            <a:lvl7pPr marL="0" lvl="6" indent="0" algn="r">
              <a:spcBef>
                <a:spcPts val="0"/>
              </a:spcBef>
              <a:buNone/>
              <a:defRPr sz="1600" b="0" i="0" u="none" strike="noStrike" cap="none">
                <a:solidFill>
                  <a:srgbClr val="2D58AC"/>
                </a:solidFill>
                <a:latin typeface="Gill Sans"/>
                <a:ea typeface="Gill Sans"/>
                <a:cs typeface="Gill Sans"/>
                <a:sym typeface="Gill Sans"/>
              </a:defRPr>
            </a:lvl7pPr>
            <a:lvl8pPr marL="0" lvl="7" indent="0" algn="r">
              <a:spcBef>
                <a:spcPts val="0"/>
              </a:spcBef>
              <a:buNone/>
              <a:defRPr sz="1600" b="0" i="0" u="none" strike="noStrike" cap="none">
                <a:solidFill>
                  <a:srgbClr val="2D58AC"/>
                </a:solidFill>
                <a:latin typeface="Gill Sans"/>
                <a:ea typeface="Gill Sans"/>
                <a:cs typeface="Gill Sans"/>
                <a:sym typeface="Gill Sans"/>
              </a:defRPr>
            </a:lvl8pPr>
            <a:lvl9pPr marL="0" lvl="8" indent="0" algn="r">
              <a:spcBef>
                <a:spcPts val="0"/>
              </a:spcBef>
              <a:buNone/>
              <a:defRPr sz="1600" b="0" i="0" u="none" strike="noStrike" cap="none">
                <a:solidFill>
                  <a:srgbClr val="2D58AC"/>
                </a:solidFill>
                <a:latin typeface="Gill Sans"/>
                <a:ea typeface="Gill Sans"/>
                <a:cs typeface="Gill Sans"/>
                <a:sym typeface="Gill Sans"/>
              </a:defRPr>
            </a:lvl9pPr>
          </a:lstStyle>
          <a:p>
            <a:pPr marL="0" lvl="0" indent="0" algn="r" rtl="0">
              <a:spcBef>
                <a:spcPts val="0"/>
              </a:spcBef>
              <a:spcAft>
                <a:spcPts val="0"/>
              </a:spcAft>
              <a:buNone/>
            </a:pPr>
            <a:fld id="{00000000-1234-1234-1234-123412341234}" type="slidenum">
              <a:rPr lang="en-US"/>
              <a:t>‹#›</a:t>
            </a:fld>
            <a:endParaRPr/>
          </a:p>
        </p:txBody>
      </p:sp>
      <p:pic>
        <p:nvPicPr>
          <p:cNvPr id="79" name="Google Shape;79;p10"/>
          <p:cNvPicPr preferRelativeResize="0"/>
          <p:nvPr/>
        </p:nvPicPr>
        <p:blipFill rotWithShape="1">
          <a:blip r:embed="rId2">
            <a:alphaModFix/>
          </a:blip>
          <a:srcRect/>
          <a:stretch/>
        </p:blipFill>
        <p:spPr>
          <a:xfrm>
            <a:off x="10661191" y="5977471"/>
            <a:ext cx="413332" cy="348117"/>
          </a:xfrm>
          <a:prstGeom prst="rect">
            <a:avLst/>
          </a:prstGeom>
          <a:noFill/>
          <a:ln>
            <a:noFill/>
          </a:ln>
        </p:spPr>
      </p:pic>
      <p:sp>
        <p:nvSpPr>
          <p:cNvPr id="80" name="Google Shape;80;p10"/>
          <p:cNvSpPr>
            <a:spLocks noGrp="1"/>
          </p:cNvSpPr>
          <p:nvPr>
            <p:ph type="pic" idx="3"/>
          </p:nvPr>
        </p:nvSpPr>
        <p:spPr>
          <a:xfrm>
            <a:off x="581190" y="5671142"/>
            <a:ext cx="914400" cy="914400"/>
          </a:xfrm>
          <a:prstGeom prst="rect">
            <a:avLst/>
          </a:prstGeom>
          <a:noFill/>
          <a:ln>
            <a:noFill/>
          </a:ln>
        </p:spPr>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581192" y="705124"/>
            <a:ext cx="11029616" cy="1189554"/>
          </a:xfrm>
          <a:prstGeom prst="rect">
            <a:avLst/>
          </a:prstGeom>
          <a:noFill/>
          <a:ln>
            <a:noFill/>
          </a:ln>
        </p:spPr>
        <p:txBody>
          <a:bodyPr spcFirstLastPara="1" wrap="square" lIns="91425" tIns="45700" rIns="91425" bIns="45700" anchor="b" anchorCtr="0">
            <a:normAutofit/>
          </a:bodyPr>
          <a:lstStyle>
            <a:lvl1pPr marR="0" lvl="0" algn="l" rtl="0">
              <a:spcBef>
                <a:spcPts val="0"/>
              </a:spcBef>
              <a:spcAft>
                <a:spcPts val="0"/>
              </a:spcAft>
              <a:buClr>
                <a:schemeClr val="lt1"/>
              </a:buClr>
              <a:buSzPts val="2800"/>
              <a:buFont typeface="Gill Sans"/>
              <a:buNone/>
              <a:defRPr sz="2800" b="0" i="0" u="none" strike="noStrike" cap="none">
                <a:solidFill>
                  <a:schemeClr val="lt1"/>
                </a:solidFill>
                <a:latin typeface="Gill Sans"/>
                <a:ea typeface="Gill Sans"/>
                <a:cs typeface="Gill Sans"/>
                <a:sym typeface="Gill Sans"/>
              </a:defRPr>
            </a:lvl1pPr>
            <a:lvl2pPr marR="0" lvl="1" algn="l" rtl="0">
              <a:spcBef>
                <a:spcPts val="0"/>
              </a:spcBef>
              <a:spcAft>
                <a:spcPts val="0"/>
              </a:spcAft>
              <a:buSzPts val="1400"/>
              <a:buNone/>
              <a:defRPr sz="1800" b="0" i="0" u="none" strike="noStrike" cap="none">
                <a:solidFill>
                  <a:schemeClr val="dk2"/>
                </a:solidFill>
              </a:defRPr>
            </a:lvl2pPr>
            <a:lvl3pPr marR="0" lvl="2" algn="l" rtl="0">
              <a:spcBef>
                <a:spcPts val="0"/>
              </a:spcBef>
              <a:spcAft>
                <a:spcPts val="0"/>
              </a:spcAft>
              <a:buSzPts val="1400"/>
              <a:buNone/>
              <a:defRPr sz="1800" b="0" i="0" u="none" strike="noStrike" cap="none">
                <a:solidFill>
                  <a:schemeClr val="dk2"/>
                </a:solidFill>
              </a:defRPr>
            </a:lvl3pPr>
            <a:lvl4pPr marR="0" lvl="3" algn="l" rtl="0">
              <a:spcBef>
                <a:spcPts val="0"/>
              </a:spcBef>
              <a:spcAft>
                <a:spcPts val="0"/>
              </a:spcAft>
              <a:buSzPts val="1400"/>
              <a:buNone/>
              <a:defRPr sz="1800" b="0" i="0" u="none" strike="noStrike" cap="none">
                <a:solidFill>
                  <a:schemeClr val="dk2"/>
                </a:solidFill>
              </a:defRPr>
            </a:lvl4pPr>
            <a:lvl5pPr marR="0" lvl="4" algn="l" rtl="0">
              <a:spcBef>
                <a:spcPts val="0"/>
              </a:spcBef>
              <a:spcAft>
                <a:spcPts val="0"/>
              </a:spcAft>
              <a:buSzPts val="1400"/>
              <a:buNone/>
              <a:defRPr sz="1800" b="0" i="0" u="none" strike="noStrike" cap="none">
                <a:solidFill>
                  <a:schemeClr val="dk2"/>
                </a:solidFill>
              </a:defRPr>
            </a:lvl5pPr>
            <a:lvl6pPr marR="0" lvl="5" algn="l" rtl="0">
              <a:spcBef>
                <a:spcPts val="0"/>
              </a:spcBef>
              <a:spcAft>
                <a:spcPts val="0"/>
              </a:spcAft>
              <a:buSzPts val="1400"/>
              <a:buNone/>
              <a:defRPr sz="1800" b="0" i="0" u="none" strike="noStrike" cap="none">
                <a:solidFill>
                  <a:schemeClr val="dk2"/>
                </a:solidFill>
              </a:defRPr>
            </a:lvl6pPr>
            <a:lvl7pPr marR="0" lvl="6" algn="l" rtl="0">
              <a:spcBef>
                <a:spcPts val="0"/>
              </a:spcBef>
              <a:spcAft>
                <a:spcPts val="0"/>
              </a:spcAft>
              <a:buSzPts val="1400"/>
              <a:buNone/>
              <a:defRPr sz="1800" b="0" i="0" u="none" strike="noStrike" cap="none">
                <a:solidFill>
                  <a:schemeClr val="dk2"/>
                </a:solidFill>
              </a:defRPr>
            </a:lvl7pPr>
            <a:lvl8pPr marR="0" lvl="7" algn="l" rtl="0">
              <a:spcBef>
                <a:spcPts val="0"/>
              </a:spcBef>
              <a:spcAft>
                <a:spcPts val="0"/>
              </a:spcAft>
              <a:buSzPts val="1400"/>
              <a:buNone/>
              <a:defRPr sz="1800" b="0" i="0" u="none" strike="noStrike" cap="none">
                <a:solidFill>
                  <a:schemeClr val="dk2"/>
                </a:solidFill>
              </a:defRPr>
            </a:lvl8pPr>
            <a:lvl9pPr marR="0" lvl="8" algn="l" rtl="0">
              <a:spcBef>
                <a:spcPts val="0"/>
              </a:spcBef>
              <a:spcAft>
                <a:spcPts val="0"/>
              </a:spcAft>
              <a:buSzPts val="1400"/>
              <a:buNone/>
              <a:defRPr sz="1800" b="0" i="0" u="none" strike="noStrike" cap="none">
                <a:solidFill>
                  <a:schemeClr val="dk2"/>
                </a:solidFill>
              </a:defRPr>
            </a:lvl9pPr>
          </a:lstStyle>
          <a:p>
            <a:endParaRPr/>
          </a:p>
        </p:txBody>
      </p:sp>
      <p:sp>
        <p:nvSpPr>
          <p:cNvPr id="11" name="Google Shape;11;p1"/>
          <p:cNvSpPr txBox="1">
            <a:spLocks noGrp="1"/>
          </p:cNvSpPr>
          <p:nvPr>
            <p:ph type="body" idx="1"/>
          </p:nvPr>
        </p:nvSpPr>
        <p:spPr>
          <a:xfrm>
            <a:off x="581192" y="2336003"/>
            <a:ext cx="11029616" cy="3522794"/>
          </a:xfrm>
          <a:prstGeom prst="rect">
            <a:avLst/>
          </a:prstGeom>
          <a:noFill/>
          <a:ln>
            <a:noFill/>
          </a:ln>
        </p:spPr>
        <p:txBody>
          <a:bodyPr spcFirstLastPara="1" wrap="square" lIns="91425" tIns="45700" rIns="91425" bIns="45700" anchor="ctr" anchorCtr="0">
            <a:normAutofit/>
          </a:bodyPr>
          <a:lstStyle>
            <a:lvl1pPr marL="457200" marR="0" lvl="0" indent="-368808" algn="l" rtl="0">
              <a:spcBef>
                <a:spcPts val="480"/>
              </a:spcBef>
              <a:spcAft>
                <a:spcPts val="0"/>
              </a:spcAft>
              <a:buClr>
                <a:schemeClr val="accent2"/>
              </a:buClr>
              <a:buSzPts val="2208"/>
              <a:buFont typeface="Noto Sans Symbols"/>
              <a:buChar char="◼"/>
              <a:defRPr sz="2400" b="0" i="0" u="none" strike="noStrike" cap="none">
                <a:solidFill>
                  <a:schemeClr val="dk2"/>
                </a:solidFill>
                <a:latin typeface="Gill Sans"/>
                <a:ea typeface="Gill Sans"/>
                <a:cs typeface="Gill Sans"/>
                <a:sym typeface="Gill Sans"/>
              </a:defRPr>
            </a:lvl1pPr>
            <a:lvl2pPr marL="914400" marR="0" lvl="1" indent="-345440" algn="l" rtl="0">
              <a:spcBef>
                <a:spcPts val="600"/>
              </a:spcBef>
              <a:spcAft>
                <a:spcPts val="0"/>
              </a:spcAft>
              <a:buClr>
                <a:schemeClr val="accent2"/>
              </a:buClr>
              <a:buSzPts val="1840"/>
              <a:buFont typeface="Noto Sans Symbols"/>
              <a:buChar char="◼"/>
              <a:defRPr sz="2000" b="0" i="0" u="none" strike="noStrike" cap="none">
                <a:solidFill>
                  <a:schemeClr val="dk2"/>
                </a:solidFill>
                <a:latin typeface="Gill Sans"/>
                <a:ea typeface="Gill Sans"/>
                <a:cs typeface="Gill Sans"/>
                <a:sym typeface="Gill Sans"/>
              </a:defRPr>
            </a:lvl2pPr>
            <a:lvl3pPr marL="1371600" marR="0" lvl="2" indent="-333756" algn="l" rtl="0">
              <a:spcBef>
                <a:spcPts val="600"/>
              </a:spcBef>
              <a:spcAft>
                <a:spcPts val="0"/>
              </a:spcAft>
              <a:buClr>
                <a:schemeClr val="accent2"/>
              </a:buClr>
              <a:buSzPts val="1656"/>
              <a:buFont typeface="Noto Sans Symbols"/>
              <a:buChar char="◼"/>
              <a:defRPr sz="1800" b="0" i="0" u="none" strike="noStrike" cap="none">
                <a:solidFill>
                  <a:schemeClr val="dk2"/>
                </a:solidFill>
                <a:latin typeface="Gill Sans"/>
                <a:ea typeface="Gill Sans"/>
                <a:cs typeface="Gill Sans"/>
                <a:sym typeface="Gill Sans"/>
              </a:defRPr>
            </a:lvl3pPr>
            <a:lvl4pPr marL="1828800" marR="0" lvl="3" indent="-333756" algn="l" rtl="0">
              <a:spcBef>
                <a:spcPts val="600"/>
              </a:spcBef>
              <a:spcAft>
                <a:spcPts val="0"/>
              </a:spcAft>
              <a:buClr>
                <a:schemeClr val="accent2"/>
              </a:buClr>
              <a:buSzPts val="1656"/>
              <a:buFont typeface="Noto Sans Symbols"/>
              <a:buChar char="◼"/>
              <a:defRPr sz="1800" b="0" i="0" u="none" strike="noStrike" cap="none">
                <a:solidFill>
                  <a:schemeClr val="dk2"/>
                </a:solidFill>
                <a:latin typeface="Gill Sans"/>
                <a:ea typeface="Gill Sans"/>
                <a:cs typeface="Gill Sans"/>
                <a:sym typeface="Gill Sans"/>
              </a:defRPr>
            </a:lvl4pPr>
            <a:lvl5pPr marL="2286000" marR="0" lvl="4" indent="-333756" algn="l" rtl="0">
              <a:spcBef>
                <a:spcPts val="600"/>
              </a:spcBef>
              <a:spcAft>
                <a:spcPts val="0"/>
              </a:spcAft>
              <a:buClr>
                <a:schemeClr val="accent2"/>
              </a:buClr>
              <a:buSzPts val="1656"/>
              <a:buFont typeface="Noto Sans Symbols"/>
              <a:buChar char="◼"/>
              <a:defRPr sz="1800" b="0" i="0" u="none" strike="noStrike" cap="none">
                <a:solidFill>
                  <a:schemeClr val="dk2"/>
                </a:solidFill>
                <a:latin typeface="Gill Sans"/>
                <a:ea typeface="Gill Sans"/>
                <a:cs typeface="Gill Sans"/>
                <a:sym typeface="Gill Sans"/>
              </a:defRPr>
            </a:lvl5pPr>
            <a:lvl6pPr marL="2743200" marR="0" lvl="5" indent="-298704" algn="l" rtl="0">
              <a:spcBef>
                <a:spcPts val="600"/>
              </a:spcBef>
              <a:spcAft>
                <a:spcPts val="0"/>
              </a:spcAft>
              <a:buClr>
                <a:schemeClr val="accent2"/>
              </a:buClr>
              <a:buSzPts val="1104"/>
              <a:buFont typeface="Noto Sans Symbols"/>
              <a:buChar char="◼"/>
              <a:defRPr sz="1200" b="0" i="0" u="none" strike="noStrike" cap="none">
                <a:solidFill>
                  <a:schemeClr val="dk2"/>
                </a:solidFill>
                <a:latin typeface="Gill Sans"/>
                <a:ea typeface="Gill Sans"/>
                <a:cs typeface="Gill Sans"/>
                <a:sym typeface="Gill Sans"/>
              </a:defRPr>
            </a:lvl6pPr>
            <a:lvl7pPr marL="3200400" marR="0" lvl="6" indent="-298704" algn="l" rtl="0">
              <a:spcBef>
                <a:spcPts val="600"/>
              </a:spcBef>
              <a:spcAft>
                <a:spcPts val="0"/>
              </a:spcAft>
              <a:buClr>
                <a:schemeClr val="accent2"/>
              </a:buClr>
              <a:buSzPts val="1104"/>
              <a:buFont typeface="Noto Sans Symbols"/>
              <a:buChar char="◼"/>
              <a:defRPr sz="1200" b="0" i="0" u="none" strike="noStrike" cap="none">
                <a:solidFill>
                  <a:schemeClr val="dk2"/>
                </a:solidFill>
                <a:latin typeface="Gill Sans"/>
                <a:ea typeface="Gill Sans"/>
                <a:cs typeface="Gill Sans"/>
                <a:sym typeface="Gill Sans"/>
              </a:defRPr>
            </a:lvl7pPr>
            <a:lvl8pPr marL="3657600" marR="0" lvl="7" indent="-298703" algn="l" rtl="0">
              <a:spcBef>
                <a:spcPts val="600"/>
              </a:spcBef>
              <a:spcAft>
                <a:spcPts val="0"/>
              </a:spcAft>
              <a:buClr>
                <a:schemeClr val="accent2"/>
              </a:buClr>
              <a:buSzPts val="1104"/>
              <a:buFont typeface="Noto Sans Symbols"/>
              <a:buChar char="◼"/>
              <a:defRPr sz="1200" b="0" i="0" u="none" strike="noStrike" cap="none">
                <a:solidFill>
                  <a:schemeClr val="dk2"/>
                </a:solidFill>
                <a:latin typeface="Gill Sans"/>
                <a:ea typeface="Gill Sans"/>
                <a:cs typeface="Gill Sans"/>
                <a:sym typeface="Gill Sans"/>
              </a:defRPr>
            </a:lvl8pPr>
            <a:lvl9pPr marL="4114800" marR="0" lvl="8" indent="-298703" algn="l" rtl="0">
              <a:spcBef>
                <a:spcPts val="600"/>
              </a:spcBef>
              <a:spcAft>
                <a:spcPts val="600"/>
              </a:spcAft>
              <a:buClr>
                <a:schemeClr val="accent2"/>
              </a:buClr>
              <a:buSzPts val="1104"/>
              <a:buFont typeface="Noto Sans Symbols"/>
              <a:buChar char="◼"/>
              <a:defRPr sz="1200" b="0" i="0" u="none" strike="noStrike" cap="none">
                <a:solidFill>
                  <a:schemeClr val="dk2"/>
                </a:solidFill>
                <a:latin typeface="Gill Sans"/>
                <a:ea typeface="Gill Sans"/>
                <a:cs typeface="Gill Sans"/>
                <a:sym typeface="Gill Sans"/>
              </a:defRPr>
            </a:lvl9pPr>
          </a:lstStyle>
          <a:p>
            <a:endParaRPr/>
          </a:p>
        </p:txBody>
      </p:sp>
      <p:sp>
        <p:nvSpPr>
          <p:cNvPr id="12" name="Google Shape;12;p1"/>
          <p:cNvSpPr txBox="1">
            <a:spLocks noGrp="1"/>
          </p:cNvSpPr>
          <p:nvPr>
            <p:ph type="sldNum" idx="12"/>
          </p:nvPr>
        </p:nvSpPr>
        <p:spPr>
          <a:xfrm>
            <a:off x="10558298" y="5951811"/>
            <a:ext cx="1470217"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600" b="0" i="0" u="none" strike="noStrike" cap="none">
                <a:solidFill>
                  <a:schemeClr val="accent2"/>
                </a:solidFill>
                <a:latin typeface="Gill Sans"/>
                <a:ea typeface="Gill Sans"/>
                <a:cs typeface="Gill Sans"/>
                <a:sym typeface="Gill Sans"/>
              </a:defRPr>
            </a:lvl1pPr>
            <a:lvl2pPr marL="0" marR="0" lvl="1" indent="0" algn="r" rtl="0">
              <a:spcBef>
                <a:spcPts val="0"/>
              </a:spcBef>
              <a:buNone/>
              <a:defRPr sz="1600" b="0" i="0" u="none" strike="noStrike" cap="none">
                <a:solidFill>
                  <a:schemeClr val="accent2"/>
                </a:solidFill>
                <a:latin typeface="Gill Sans"/>
                <a:ea typeface="Gill Sans"/>
                <a:cs typeface="Gill Sans"/>
                <a:sym typeface="Gill Sans"/>
              </a:defRPr>
            </a:lvl2pPr>
            <a:lvl3pPr marL="0" marR="0" lvl="2" indent="0" algn="r" rtl="0">
              <a:spcBef>
                <a:spcPts val="0"/>
              </a:spcBef>
              <a:buNone/>
              <a:defRPr sz="1600" b="0" i="0" u="none" strike="noStrike" cap="none">
                <a:solidFill>
                  <a:schemeClr val="accent2"/>
                </a:solidFill>
                <a:latin typeface="Gill Sans"/>
                <a:ea typeface="Gill Sans"/>
                <a:cs typeface="Gill Sans"/>
                <a:sym typeface="Gill Sans"/>
              </a:defRPr>
            </a:lvl3pPr>
            <a:lvl4pPr marL="0" marR="0" lvl="3" indent="0" algn="r" rtl="0">
              <a:spcBef>
                <a:spcPts val="0"/>
              </a:spcBef>
              <a:buNone/>
              <a:defRPr sz="1600" b="0" i="0" u="none" strike="noStrike" cap="none">
                <a:solidFill>
                  <a:schemeClr val="accent2"/>
                </a:solidFill>
                <a:latin typeface="Gill Sans"/>
                <a:ea typeface="Gill Sans"/>
                <a:cs typeface="Gill Sans"/>
                <a:sym typeface="Gill Sans"/>
              </a:defRPr>
            </a:lvl4pPr>
            <a:lvl5pPr marL="0" marR="0" lvl="4" indent="0" algn="r" rtl="0">
              <a:spcBef>
                <a:spcPts val="0"/>
              </a:spcBef>
              <a:buNone/>
              <a:defRPr sz="1600" b="0" i="0" u="none" strike="noStrike" cap="none">
                <a:solidFill>
                  <a:schemeClr val="accent2"/>
                </a:solidFill>
                <a:latin typeface="Gill Sans"/>
                <a:ea typeface="Gill Sans"/>
                <a:cs typeface="Gill Sans"/>
                <a:sym typeface="Gill Sans"/>
              </a:defRPr>
            </a:lvl5pPr>
            <a:lvl6pPr marL="0" marR="0" lvl="5" indent="0" algn="r" rtl="0">
              <a:spcBef>
                <a:spcPts val="0"/>
              </a:spcBef>
              <a:buNone/>
              <a:defRPr sz="1600" b="0" i="0" u="none" strike="noStrike" cap="none">
                <a:solidFill>
                  <a:schemeClr val="accent2"/>
                </a:solidFill>
                <a:latin typeface="Gill Sans"/>
                <a:ea typeface="Gill Sans"/>
                <a:cs typeface="Gill Sans"/>
                <a:sym typeface="Gill Sans"/>
              </a:defRPr>
            </a:lvl6pPr>
            <a:lvl7pPr marL="0" marR="0" lvl="6" indent="0" algn="r" rtl="0">
              <a:spcBef>
                <a:spcPts val="0"/>
              </a:spcBef>
              <a:buNone/>
              <a:defRPr sz="1600" b="0" i="0" u="none" strike="noStrike" cap="none">
                <a:solidFill>
                  <a:schemeClr val="accent2"/>
                </a:solidFill>
                <a:latin typeface="Gill Sans"/>
                <a:ea typeface="Gill Sans"/>
                <a:cs typeface="Gill Sans"/>
                <a:sym typeface="Gill Sans"/>
              </a:defRPr>
            </a:lvl7pPr>
            <a:lvl8pPr marL="0" marR="0" lvl="7" indent="0" algn="r" rtl="0">
              <a:spcBef>
                <a:spcPts val="0"/>
              </a:spcBef>
              <a:buNone/>
              <a:defRPr sz="1600" b="0" i="0" u="none" strike="noStrike" cap="none">
                <a:solidFill>
                  <a:schemeClr val="accent2"/>
                </a:solidFill>
                <a:latin typeface="Gill Sans"/>
                <a:ea typeface="Gill Sans"/>
                <a:cs typeface="Gill Sans"/>
                <a:sym typeface="Gill Sans"/>
              </a:defRPr>
            </a:lvl8pPr>
            <a:lvl9pPr marL="0" marR="0" lvl="8" indent="0" algn="r" rtl="0">
              <a:spcBef>
                <a:spcPts val="0"/>
              </a:spcBef>
              <a:buNone/>
              <a:defRPr sz="1600" b="0" i="0" u="none" strike="noStrike" cap="none">
                <a:solidFill>
                  <a:schemeClr val="accent2"/>
                </a:solidFill>
                <a:latin typeface="Gill Sans"/>
                <a:ea typeface="Gill Sans"/>
                <a:cs typeface="Gill Sans"/>
                <a:sym typeface="Gill Sans"/>
              </a:defRPr>
            </a:lvl9pPr>
          </a:lstStyle>
          <a:p>
            <a:pPr marL="0" lvl="0" indent="0" algn="r" rtl="0">
              <a:spcBef>
                <a:spcPts val="0"/>
              </a:spcBef>
              <a:spcAft>
                <a:spcPts val="0"/>
              </a:spcAft>
              <a:buNone/>
            </a:pPr>
            <a:fld id="{00000000-1234-1234-1234-123412341234}" type="slidenum">
              <a:rPr lang="en-US"/>
              <a:t>‹#›</a:t>
            </a:fld>
            <a:endParaRPr/>
          </a:p>
        </p:txBody>
      </p:sp>
      <p:sp>
        <p:nvSpPr>
          <p:cNvPr id="13" name="Google Shape;13;p1"/>
          <p:cNvSpPr/>
          <p:nvPr/>
        </p:nvSpPr>
        <p:spPr>
          <a:xfrm>
            <a:off x="446534" y="457200"/>
            <a:ext cx="3703320" cy="94997"/>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1"/>
          <p:cNvSpPr/>
          <p:nvPr/>
        </p:nvSpPr>
        <p:spPr>
          <a:xfrm>
            <a:off x="8042147" y="453643"/>
            <a:ext cx="3703320" cy="98554"/>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1"/>
          <p:cNvSpPr/>
          <p:nvPr/>
        </p:nvSpPr>
        <p:spPr>
          <a:xfrm>
            <a:off x="4241830" y="457200"/>
            <a:ext cx="3703320" cy="9144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6" name="Google Shape;16;p1"/>
          <p:cNvPicPr preferRelativeResize="0"/>
          <p:nvPr/>
        </p:nvPicPr>
        <p:blipFill rotWithShape="1">
          <a:blip r:embed="rId12">
            <a:alphaModFix/>
          </a:blip>
          <a:srcRect/>
          <a:stretch/>
        </p:blipFill>
        <p:spPr>
          <a:xfrm>
            <a:off x="11086740" y="5978817"/>
            <a:ext cx="413332" cy="348117"/>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6.xml"/><Relationship Id="rId1" Type="http://schemas.openxmlformats.org/officeDocument/2006/relationships/slideLayout" Target="../slideLayouts/slideLayout4.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7.xml"/><Relationship Id="rId1" Type="http://schemas.openxmlformats.org/officeDocument/2006/relationships/slideLayout" Target="../slideLayouts/slideLayout4.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8.xml"/><Relationship Id="rId1" Type="http://schemas.openxmlformats.org/officeDocument/2006/relationships/slideLayout" Target="../slideLayouts/slideLayout4.xml"/><Relationship Id="rId5" Type="http://schemas.openxmlformats.org/officeDocument/2006/relationships/image" Target="../media/image32.png"/><Relationship Id="rId4" Type="http://schemas.openxmlformats.org/officeDocument/2006/relationships/image" Target="../media/image31.emf"/></Relationships>
</file>

<file path=ppt/slides/_rels/slide1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0.xml"/><Relationship Id="rId1" Type="http://schemas.openxmlformats.org/officeDocument/2006/relationships/slideLayout" Target="../slideLayouts/slideLayout4.xml"/><Relationship Id="rId4" Type="http://schemas.openxmlformats.org/officeDocument/2006/relationships/image" Target="../media/image3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1.xml"/><Relationship Id="rId1" Type="http://schemas.openxmlformats.org/officeDocument/2006/relationships/slideLayout" Target="../slideLayouts/slideLayout4.xml"/><Relationship Id="rId4" Type="http://schemas.openxmlformats.org/officeDocument/2006/relationships/hyperlink" Target="https://apps-afsc.fisheries.noaa.gov/REFM/Docs/2018/BSAI/BSAIatf.pdf"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4.xml"/><Relationship Id="rId1" Type="http://schemas.openxmlformats.org/officeDocument/2006/relationships/slideLayout" Target="../slideLayouts/slideLayout4.xml"/><Relationship Id="rId4" Type="http://schemas.openxmlformats.org/officeDocument/2006/relationships/image" Target="../media/image34.png"/></Relationships>
</file>

<file path=ppt/slides/_rels/slide2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5.xml"/><Relationship Id="rId1" Type="http://schemas.openxmlformats.org/officeDocument/2006/relationships/slideLayout" Target="../slideLayouts/slideLayout4.xml"/><Relationship Id="rId4" Type="http://schemas.openxmlformats.org/officeDocument/2006/relationships/image" Target="../media/image35.png"/></Relationships>
</file>

<file path=ppt/slides/_rels/slide2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6.xml"/><Relationship Id="rId1" Type="http://schemas.openxmlformats.org/officeDocument/2006/relationships/slideLayout" Target="../slideLayouts/slideLayout4.xml"/><Relationship Id="rId4" Type="http://schemas.openxmlformats.org/officeDocument/2006/relationships/image" Target="../media/image36.png"/></Relationships>
</file>

<file path=ppt/slides/_rels/slide2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7.xml"/><Relationship Id="rId1" Type="http://schemas.openxmlformats.org/officeDocument/2006/relationships/slideLayout" Target="../slideLayouts/slideLayout4.xml"/><Relationship Id="rId4" Type="http://schemas.openxmlformats.org/officeDocument/2006/relationships/image" Target="../media/image37.png"/></Relationships>
</file>

<file path=ppt/slides/_rels/slide2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9.xml"/><Relationship Id="rId1" Type="http://schemas.openxmlformats.org/officeDocument/2006/relationships/slideLayout" Target="../slideLayouts/slideLayout4.xml"/><Relationship Id="rId4" Type="http://schemas.openxmlformats.org/officeDocument/2006/relationships/image" Target="../media/image38.png"/></Relationships>
</file>

<file path=ppt/slides/_rels/slide3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0.xml"/><Relationship Id="rId1" Type="http://schemas.openxmlformats.org/officeDocument/2006/relationships/slideLayout" Target="../slideLayouts/slideLayout4.xml"/><Relationship Id="rId4" Type="http://schemas.openxmlformats.org/officeDocument/2006/relationships/image" Target="../media/image39.png"/></Relationships>
</file>

<file path=ppt/slides/_rels/slide3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1.xml"/><Relationship Id="rId1" Type="http://schemas.openxmlformats.org/officeDocument/2006/relationships/slideLayout" Target="../slideLayouts/slideLayout4.xml"/><Relationship Id="rId4" Type="http://schemas.openxmlformats.org/officeDocument/2006/relationships/image" Target="../media/image40.png"/></Relationships>
</file>

<file path=ppt/slides/_rels/slide3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2.xml"/><Relationship Id="rId1" Type="http://schemas.openxmlformats.org/officeDocument/2006/relationships/slideLayout" Target="../slideLayouts/slideLayout4.xml"/><Relationship Id="rId4" Type="http://schemas.openxmlformats.org/officeDocument/2006/relationships/image" Target="../media/image41.png"/></Relationships>
</file>

<file path=ppt/slides/_rels/slide3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4.xml"/><Relationship Id="rId1" Type="http://schemas.openxmlformats.org/officeDocument/2006/relationships/slideLayout" Target="../slideLayouts/slideLayout4.xml"/><Relationship Id="rId4" Type="http://schemas.openxmlformats.org/officeDocument/2006/relationships/image" Target="../media/image42.png"/></Relationships>
</file>

<file path=ppt/slides/_rels/slide3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5.xml"/><Relationship Id="rId1" Type="http://schemas.openxmlformats.org/officeDocument/2006/relationships/slideLayout" Target="../slideLayouts/slideLayout4.xml"/><Relationship Id="rId4" Type="http://schemas.openxmlformats.org/officeDocument/2006/relationships/image" Target="../media/image43.png"/></Relationships>
</file>

<file path=ppt/slides/_rels/slide3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6.xml"/><Relationship Id="rId1" Type="http://schemas.openxmlformats.org/officeDocument/2006/relationships/slideLayout" Target="../slideLayouts/slideLayout4.xml"/><Relationship Id="rId5" Type="http://schemas.openxmlformats.org/officeDocument/2006/relationships/image" Target="../media/image45.png"/><Relationship Id="rId4" Type="http://schemas.openxmlformats.org/officeDocument/2006/relationships/image" Target="../media/image44.png"/></Relationships>
</file>

<file path=ppt/slides/_rels/slide3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7.xml"/><Relationship Id="rId1" Type="http://schemas.openxmlformats.org/officeDocument/2006/relationships/slideLayout" Target="../slideLayouts/slideLayout4.xml"/><Relationship Id="rId4" Type="http://schemas.openxmlformats.org/officeDocument/2006/relationships/image" Target="../media/image46.png"/></Relationships>
</file>

<file path=ppt/slides/_rels/slide3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8.xml"/><Relationship Id="rId1" Type="http://schemas.openxmlformats.org/officeDocument/2006/relationships/slideLayout" Target="../slideLayouts/slideLayout4.xml"/><Relationship Id="rId4" Type="http://schemas.openxmlformats.org/officeDocument/2006/relationships/image" Target="../media/image47.png"/></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10.jpg"/><Relationship Id="rId5" Type="http://schemas.openxmlformats.org/officeDocument/2006/relationships/image" Target="../media/image9.jpg"/><Relationship Id="rId4" Type="http://schemas.openxmlformats.org/officeDocument/2006/relationships/image" Target="../media/image8.jpg"/></Relationships>
</file>

<file path=ppt/slides/_rels/slide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9.xml"/><Relationship Id="rId1" Type="http://schemas.openxmlformats.org/officeDocument/2006/relationships/slideLayout" Target="../slideLayouts/slideLayout4.xml"/><Relationship Id="rId5" Type="http://schemas.openxmlformats.org/officeDocument/2006/relationships/image" Target="../media/image1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2"/>
          <p:cNvSpPr/>
          <p:nvPr/>
        </p:nvSpPr>
        <p:spPr>
          <a:xfrm>
            <a:off x="446088" y="3088639"/>
            <a:ext cx="11271900" cy="3298500"/>
          </a:xfrm>
          <a:prstGeom prst="rect">
            <a:avLst/>
          </a:prstGeom>
          <a:blipFill rotWithShape="1">
            <a:blip r:embed="rId3">
              <a:alphaModFix amt="40000"/>
            </a:blip>
            <a:stretch>
              <a:fillRect t="-73000" b="-83285"/>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94" name="Google Shape;94;p12"/>
          <p:cNvSpPr txBox="1">
            <a:spLocks noGrp="1"/>
          </p:cNvSpPr>
          <p:nvPr>
            <p:ph type="ctrTitle"/>
          </p:nvPr>
        </p:nvSpPr>
        <p:spPr>
          <a:xfrm>
            <a:off x="581190" y="664581"/>
            <a:ext cx="9735000" cy="1475100"/>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accent1"/>
              </a:buClr>
              <a:buSzPts val="4000"/>
              <a:buFont typeface="Gill Sans"/>
              <a:buNone/>
            </a:pPr>
            <a:r>
              <a:rPr lang="en-US" sz="4000" dirty="0" smtClean="0">
                <a:latin typeface="Arial"/>
                <a:ea typeface="Arial"/>
                <a:cs typeface="Arial"/>
                <a:sym typeface="Arial"/>
              </a:rPr>
              <a:t>EBS Pacific cod</a:t>
            </a:r>
            <a:endParaRPr sz="4000" dirty="0">
              <a:latin typeface="Arial"/>
              <a:ea typeface="Arial"/>
              <a:cs typeface="Arial"/>
              <a:sym typeface="Arial"/>
            </a:endParaRPr>
          </a:p>
          <a:p>
            <a:pPr marL="0" lvl="0" indent="0" algn="l" rtl="0">
              <a:spcBef>
                <a:spcPts val="0"/>
              </a:spcBef>
              <a:spcAft>
                <a:spcPts val="0"/>
              </a:spcAft>
              <a:buClr>
                <a:schemeClr val="accent1"/>
              </a:buClr>
              <a:buSzPts val="4000"/>
              <a:buFont typeface="Gill Sans"/>
              <a:buNone/>
            </a:pPr>
            <a:r>
              <a:rPr lang="en-US" sz="4000" dirty="0">
                <a:latin typeface="Arial"/>
                <a:ea typeface="Arial"/>
                <a:cs typeface="Arial"/>
                <a:sym typeface="Arial"/>
              </a:rPr>
              <a:t>BSAI </a:t>
            </a:r>
            <a:r>
              <a:rPr lang="en-US" sz="4000" dirty="0" err="1">
                <a:latin typeface="Arial"/>
                <a:ea typeface="Arial"/>
                <a:cs typeface="Arial"/>
                <a:sym typeface="Arial"/>
              </a:rPr>
              <a:t>Groundfish</a:t>
            </a:r>
            <a:r>
              <a:rPr lang="en-US" sz="4000" dirty="0">
                <a:latin typeface="Arial"/>
                <a:ea typeface="Arial"/>
                <a:cs typeface="Arial"/>
                <a:sym typeface="Arial"/>
              </a:rPr>
              <a:t> Plan Team </a:t>
            </a:r>
            <a:endParaRPr sz="4000" dirty="0">
              <a:latin typeface="Arial"/>
              <a:ea typeface="Arial"/>
              <a:cs typeface="Arial"/>
              <a:sym typeface="Arial"/>
            </a:endParaRPr>
          </a:p>
        </p:txBody>
      </p:sp>
      <p:sp>
        <p:nvSpPr>
          <p:cNvPr id="95" name="Google Shape;95;p12"/>
          <p:cNvSpPr txBox="1">
            <a:spLocks noGrp="1"/>
          </p:cNvSpPr>
          <p:nvPr>
            <p:ph type="subTitle" idx="1"/>
          </p:nvPr>
        </p:nvSpPr>
        <p:spPr>
          <a:xfrm>
            <a:off x="581200" y="2241550"/>
            <a:ext cx="7537800" cy="742200"/>
          </a:xfrm>
          <a:prstGeom prst="rect">
            <a:avLst/>
          </a:prstGeom>
          <a:noFill/>
          <a:ln>
            <a:noFill/>
          </a:ln>
        </p:spPr>
        <p:txBody>
          <a:bodyPr spcFirstLastPara="1" wrap="square" lIns="91425" tIns="45700" rIns="91425" bIns="45700" anchor="t" anchorCtr="0">
            <a:normAutofit/>
          </a:bodyPr>
          <a:lstStyle/>
          <a:p>
            <a:r>
              <a:rPr lang="en-US" dirty="0"/>
              <a:t>Steven Barbeaux</a:t>
            </a:r>
            <a:r>
              <a:rPr lang="en-US" dirty="0" smtClean="0"/>
              <a:t>, </a:t>
            </a:r>
            <a:r>
              <a:rPr lang="en-US" dirty="0"/>
              <a:t>Jason Conner</a:t>
            </a:r>
            <a:r>
              <a:rPr lang="en-US" dirty="0" smtClean="0"/>
              <a:t>,</a:t>
            </a:r>
            <a:r>
              <a:rPr lang="en-US" baseline="30000" dirty="0" smtClean="0"/>
              <a:t> </a:t>
            </a:r>
            <a:r>
              <a:rPr lang="en-US" dirty="0"/>
              <a:t>Cecilia A. O’Leary</a:t>
            </a:r>
            <a:r>
              <a:rPr lang="en-US" dirty="0" smtClean="0"/>
              <a:t>, </a:t>
            </a:r>
            <a:r>
              <a:rPr lang="en-US" dirty="0"/>
              <a:t>S. </a:t>
            </a:r>
            <a:r>
              <a:rPr lang="en-US" dirty="0" err="1"/>
              <a:t>Kalei</a:t>
            </a:r>
            <a:r>
              <a:rPr lang="en-US" dirty="0"/>
              <a:t> </a:t>
            </a:r>
            <a:r>
              <a:rPr lang="en-US" dirty="0" err="1"/>
              <a:t>Shotwell</a:t>
            </a:r>
            <a:r>
              <a:rPr lang="en-US" dirty="0" smtClean="0"/>
              <a:t>, </a:t>
            </a:r>
            <a:r>
              <a:rPr lang="en-US" dirty="0"/>
              <a:t>Elizabeth </a:t>
            </a:r>
            <a:r>
              <a:rPr lang="en-US" dirty="0" err="1"/>
              <a:t>Siddon</a:t>
            </a:r>
            <a:r>
              <a:rPr lang="en-US" dirty="0" smtClean="0"/>
              <a:t>, </a:t>
            </a:r>
            <a:r>
              <a:rPr lang="en-US" dirty="0"/>
              <a:t>Ingrid Spies</a:t>
            </a:r>
            <a:r>
              <a:rPr lang="en-US" dirty="0" smtClean="0"/>
              <a:t>, </a:t>
            </a:r>
            <a:r>
              <a:rPr lang="en-US" dirty="0"/>
              <a:t>and James T. </a:t>
            </a:r>
            <a:r>
              <a:rPr lang="en-US" dirty="0" smtClean="0"/>
              <a:t>Thorson</a:t>
            </a:r>
            <a:r>
              <a:rPr lang="en-US" baseline="30000" dirty="0" smtClean="0"/>
              <a:t> </a:t>
            </a:r>
            <a:endParaRPr lang="en-US" dirty="0"/>
          </a:p>
        </p:txBody>
      </p:sp>
      <p:pic>
        <p:nvPicPr>
          <p:cNvPr id="96" name="Google Shape;96;p12"/>
          <p:cNvPicPr preferRelativeResize="0"/>
          <p:nvPr/>
        </p:nvPicPr>
        <p:blipFill rotWithShape="1">
          <a:blip r:embed="rId4">
            <a:alphaModFix/>
          </a:blip>
          <a:srcRect/>
          <a:stretch/>
        </p:blipFill>
        <p:spPr>
          <a:xfrm>
            <a:off x="8119136" y="932441"/>
            <a:ext cx="3733985" cy="3144845"/>
          </a:xfrm>
          <a:prstGeom prst="rect">
            <a:avLst/>
          </a:prstGeom>
          <a:noFill/>
          <a:ln>
            <a:noFill/>
          </a:ln>
        </p:spPr>
      </p:pic>
      <p:pic>
        <p:nvPicPr>
          <p:cNvPr id="97" name="Google Shape;97;p12"/>
          <p:cNvPicPr preferRelativeResize="0"/>
          <p:nvPr/>
        </p:nvPicPr>
        <p:blipFill rotWithShape="1">
          <a:blip r:embed="rId5">
            <a:alphaModFix/>
          </a:blip>
          <a:srcRect/>
          <a:stretch/>
        </p:blipFill>
        <p:spPr>
          <a:xfrm>
            <a:off x="9868746" y="5628865"/>
            <a:ext cx="1556418" cy="543190"/>
          </a:xfrm>
          <a:prstGeom prst="rect">
            <a:avLst/>
          </a:prstGeom>
          <a:noFill/>
          <a:ln>
            <a:noFill/>
          </a:ln>
        </p:spPr>
      </p:pic>
      <p:sp>
        <p:nvSpPr>
          <p:cNvPr id="98" name="Google Shape;98;p12"/>
          <p:cNvSpPr txBox="1"/>
          <p:nvPr/>
        </p:nvSpPr>
        <p:spPr>
          <a:xfrm>
            <a:off x="4242590" y="3198138"/>
            <a:ext cx="2455500" cy="4617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a:solidFill>
                  <a:srgbClr val="D8D8D8"/>
                </a:solidFill>
                <a:latin typeface="Gill Sans"/>
                <a:ea typeface="Gill Sans"/>
                <a:cs typeface="Gill Sans"/>
                <a:sym typeface="Gill Sans"/>
              </a:rPr>
              <a:t>November, 2022</a:t>
            </a:r>
            <a:endParaRPr/>
          </a:p>
        </p:txBody>
      </p:sp>
      <p:pic>
        <p:nvPicPr>
          <p:cNvPr id="2" name="Picture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94718" y="3472193"/>
            <a:ext cx="4674699" cy="2827438"/>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18"/>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151" name="Google Shape;151;p18"/>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10</a:t>
            </a:fld>
            <a:endParaRPr/>
          </a:p>
        </p:txBody>
      </p:sp>
      <p:sp>
        <p:nvSpPr>
          <p:cNvPr id="152" name="Google Shape;152;p18"/>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3600"/>
              <a:buFont typeface="Gill Sans"/>
              <a:buNone/>
            </a:pPr>
            <a:r>
              <a:rPr lang="en-US" sz="3600"/>
              <a:t>Fishery Size Composition</a:t>
            </a:r>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94" y="1983570"/>
            <a:ext cx="4572000" cy="4572000"/>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25167" y="1983570"/>
            <a:ext cx="4572000" cy="4572000"/>
          </a:xfrm>
          <a:prstGeom prst="rect">
            <a:avLst/>
          </a:prstGeom>
        </p:spPr>
      </p:pic>
      <p:pic>
        <p:nvPicPr>
          <p:cNvPr id="4" name="Picture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100457" y="2365827"/>
            <a:ext cx="3091543" cy="3091543"/>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19"/>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160" name="Google Shape;160;p19"/>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11</a:t>
            </a:fld>
            <a:endParaRPr/>
          </a:p>
        </p:txBody>
      </p:sp>
      <p:sp>
        <p:nvSpPr>
          <p:cNvPr id="161" name="Google Shape;161;p19"/>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3600"/>
              <a:buFont typeface="Gill Sans"/>
              <a:buNone/>
            </a:pPr>
            <a:r>
              <a:rPr lang="en-US" sz="3600" dirty="0" smtClean="0"/>
              <a:t>VAST CPUE Index – </a:t>
            </a:r>
            <a:r>
              <a:rPr lang="en-US" sz="3600" dirty="0" smtClean="0"/>
              <a:t>Jan-Feb Longline Fishery</a:t>
            </a:r>
            <a:endParaRPr dirty="0"/>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39279" y="2086558"/>
            <a:ext cx="4971413" cy="4572000"/>
          </a:xfrm>
          <a:prstGeom prst="rect">
            <a:avLst/>
          </a:prstGeom>
        </p:spPr>
      </p:pic>
      <p:pic>
        <p:nvPicPr>
          <p:cNvPr id="7" name="Picture 6"/>
          <p:cNvPicPr/>
          <p:nvPr/>
        </p:nvPicPr>
        <p:blipFill rotWithShape="1">
          <a:blip r:embed="rId5">
            <a:extLst>
              <a:ext uri="{28A0092B-C50C-407E-A947-70E740481C1C}">
                <a14:useLocalDpi xmlns:a14="http://schemas.microsoft.com/office/drawing/2010/main" val="0"/>
              </a:ext>
            </a:extLst>
          </a:blip>
          <a:srcRect t="8336"/>
          <a:stretch/>
        </p:blipFill>
        <p:spPr bwMode="auto">
          <a:xfrm>
            <a:off x="433325" y="2086558"/>
            <a:ext cx="5941060" cy="1675765"/>
          </a:xfrm>
          <a:prstGeom prst="rect">
            <a:avLst/>
          </a:prstGeom>
          <a:ln>
            <a:noFill/>
          </a:ln>
          <a:extLst>
            <a:ext uri="{53640926-AAD7-44D8-BBD7-CCE9431645EC}">
              <a14:shadowObscured xmlns:a14="http://schemas.microsoft.com/office/drawing/2010/main"/>
            </a:ext>
          </a:extLst>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43974" y="3749428"/>
            <a:ext cx="3108572" cy="3108572"/>
          </a:xfrm>
          <a:prstGeom prst="rect">
            <a:avLst/>
          </a:prstGeom>
        </p:spPr>
      </p:pic>
      <p:sp>
        <p:nvSpPr>
          <p:cNvPr id="2" name="TextBox 1"/>
          <p:cNvSpPr txBox="1"/>
          <p:nvPr/>
        </p:nvSpPr>
        <p:spPr>
          <a:xfrm>
            <a:off x="884533" y="1816787"/>
            <a:ext cx="1279517" cy="307777"/>
          </a:xfrm>
          <a:prstGeom prst="rect">
            <a:avLst/>
          </a:prstGeom>
          <a:noFill/>
        </p:spPr>
        <p:txBody>
          <a:bodyPr wrap="none" rtlCol="0">
            <a:spAutoFit/>
          </a:bodyPr>
          <a:lstStyle/>
          <a:p>
            <a:r>
              <a:rPr lang="en-US" dirty="0" smtClean="0"/>
              <a:t>Eastings (km)</a:t>
            </a:r>
            <a:endParaRPr lang="en-US" dirty="0"/>
          </a:p>
        </p:txBody>
      </p:sp>
      <p:sp>
        <p:nvSpPr>
          <p:cNvPr id="11" name="TextBox 10"/>
          <p:cNvSpPr txBox="1"/>
          <p:nvPr/>
        </p:nvSpPr>
        <p:spPr>
          <a:xfrm>
            <a:off x="3630123" y="1812804"/>
            <a:ext cx="1358064" cy="307777"/>
          </a:xfrm>
          <a:prstGeom prst="rect">
            <a:avLst/>
          </a:prstGeom>
          <a:noFill/>
        </p:spPr>
        <p:txBody>
          <a:bodyPr wrap="none" rtlCol="0">
            <a:spAutoFit/>
          </a:bodyPr>
          <a:lstStyle/>
          <a:p>
            <a:r>
              <a:rPr lang="en-US" dirty="0" smtClean="0"/>
              <a:t>Northings (km)</a:t>
            </a:r>
            <a:endParaRPr lang="en-US" dirty="0"/>
          </a:p>
        </p:txBody>
      </p:sp>
    </p:spTree>
    <p:extLst>
      <p:ext uri="{BB962C8B-B14F-4D97-AF65-F5344CB8AC3E}">
        <p14:creationId xmlns:p14="http://schemas.microsoft.com/office/powerpoint/2010/main" val="3212823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19"/>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160" name="Google Shape;160;p19"/>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12</a:t>
            </a:fld>
            <a:endParaRPr/>
          </a:p>
        </p:txBody>
      </p:sp>
      <p:sp>
        <p:nvSpPr>
          <p:cNvPr id="161" name="Google Shape;161;p19"/>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3600"/>
              <a:buFont typeface="Gill Sans"/>
              <a:buNone/>
            </a:pPr>
            <a:r>
              <a:rPr lang="en-US" sz="3600" dirty="0" smtClean="0"/>
              <a:t>VAST CPUE Index – </a:t>
            </a:r>
            <a:r>
              <a:rPr lang="en-US" sz="3600" dirty="0" smtClean="0"/>
              <a:t>Jan.-Feb. Longline Fishery</a:t>
            </a:r>
            <a:endParaRPr dirty="0"/>
          </a:p>
        </p:txBody>
      </p:sp>
      <p:pic>
        <p:nvPicPr>
          <p:cNvPr id="10" name="Picture 9"/>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013624" y="1849728"/>
            <a:ext cx="8130146" cy="4965145"/>
          </a:xfrm>
          <a:prstGeom prst="rect">
            <a:avLst/>
          </a:prstGeom>
          <a:noFill/>
        </p:spPr>
      </p:pic>
      <p:sp>
        <p:nvSpPr>
          <p:cNvPr id="2" name="TextBox 1"/>
          <p:cNvSpPr txBox="1"/>
          <p:nvPr/>
        </p:nvSpPr>
        <p:spPr>
          <a:xfrm>
            <a:off x="433325" y="2098902"/>
            <a:ext cx="3580299" cy="3416320"/>
          </a:xfrm>
          <a:prstGeom prst="rect">
            <a:avLst/>
          </a:prstGeom>
          <a:noFill/>
        </p:spPr>
        <p:txBody>
          <a:bodyPr wrap="square" rtlCol="0">
            <a:spAutoFit/>
          </a:bodyPr>
          <a:lstStyle/>
          <a:p>
            <a:pPr marL="285750" indent="-285750">
              <a:buFont typeface="Arial" panose="020B0604020202020204" pitchFamily="34" charset="0"/>
              <a:buChar char="•"/>
            </a:pPr>
            <a:r>
              <a:rPr lang="en-US" sz="2400" dirty="0" smtClean="0"/>
              <a:t>Difference in methods resulted in overall inflation of index</a:t>
            </a:r>
          </a:p>
          <a:p>
            <a:pPr marL="285750" indent="-285750">
              <a:buFont typeface="Arial" panose="020B0604020202020204" pitchFamily="34" charset="0"/>
              <a:buChar char="•"/>
            </a:pPr>
            <a:endParaRPr lang="en-US" sz="2400" dirty="0" smtClean="0"/>
          </a:p>
          <a:p>
            <a:pPr marL="285750" indent="-285750">
              <a:buFont typeface="Arial" panose="020B0604020202020204" pitchFamily="34" charset="0"/>
              <a:buChar char="•"/>
            </a:pPr>
            <a:r>
              <a:rPr lang="en-US" sz="2400" dirty="0" smtClean="0"/>
              <a:t>Trend remains the same</a:t>
            </a:r>
          </a:p>
          <a:p>
            <a:pPr marL="285750" indent="-285750">
              <a:buFont typeface="Arial" panose="020B0604020202020204" pitchFamily="34" charset="0"/>
              <a:buChar char="•"/>
            </a:pPr>
            <a:endParaRPr lang="en-US" sz="2400" dirty="0" smtClean="0"/>
          </a:p>
          <a:p>
            <a:pPr marL="285750" indent="-285750">
              <a:buFont typeface="Arial" panose="020B0604020202020204" pitchFamily="34" charset="0"/>
              <a:buChar char="•"/>
            </a:pPr>
            <a:r>
              <a:rPr lang="en-US" sz="2400" dirty="0" smtClean="0"/>
              <a:t>15% Increase in 2022 from 2021 </a:t>
            </a:r>
            <a:endParaRPr lang="en-US" sz="240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19"/>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160" name="Google Shape;160;p19"/>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13</a:t>
            </a:fld>
            <a:endParaRPr/>
          </a:p>
        </p:txBody>
      </p:sp>
      <p:sp>
        <p:nvSpPr>
          <p:cNvPr id="161" name="Google Shape;161;p19"/>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3600"/>
              <a:buFont typeface="Gill Sans"/>
              <a:buNone/>
            </a:pPr>
            <a:r>
              <a:rPr lang="en-US" sz="3600" dirty="0" smtClean="0"/>
              <a:t>Survey –Bering Sea Shelf </a:t>
            </a:r>
            <a:r>
              <a:rPr lang="en-US" sz="3600" dirty="0"/>
              <a:t>Bottom Trawl</a:t>
            </a:r>
            <a:endParaRPr dirty="0"/>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730849"/>
            <a:ext cx="4114800" cy="4114800"/>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97672" y="2730849"/>
            <a:ext cx="4114800" cy="4114800"/>
          </a:xfrm>
          <a:prstGeom prst="rect">
            <a:avLst/>
          </a:prstGeom>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70630" y="2730849"/>
            <a:ext cx="4104606" cy="4114800"/>
          </a:xfrm>
          <a:prstGeom prst="rect">
            <a:avLst/>
          </a:prstGeom>
        </p:spPr>
      </p:pic>
      <p:sp>
        <p:nvSpPr>
          <p:cNvPr id="2" name="TextBox 1"/>
          <p:cNvSpPr txBox="1"/>
          <p:nvPr/>
        </p:nvSpPr>
        <p:spPr>
          <a:xfrm>
            <a:off x="1532238" y="2026505"/>
            <a:ext cx="9458038" cy="707886"/>
          </a:xfrm>
          <a:prstGeom prst="rect">
            <a:avLst/>
          </a:prstGeom>
          <a:noFill/>
        </p:spPr>
        <p:txBody>
          <a:bodyPr wrap="none" rtlCol="0">
            <a:spAutoFit/>
          </a:bodyPr>
          <a:lstStyle/>
          <a:p>
            <a:r>
              <a:rPr lang="en-US" sz="4000" b="1" dirty="0" smtClean="0"/>
              <a:t>2019                    2021                     2022</a:t>
            </a:r>
            <a:endParaRPr lang="en-US" sz="4000" b="1" dirty="0"/>
          </a:p>
        </p:txBody>
      </p:sp>
    </p:spTree>
    <p:extLst>
      <p:ext uri="{BB962C8B-B14F-4D97-AF65-F5344CB8AC3E}">
        <p14:creationId xmlns:p14="http://schemas.microsoft.com/office/powerpoint/2010/main" val="4166412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19"/>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160" name="Google Shape;160;p19"/>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14</a:t>
            </a:fld>
            <a:endParaRPr/>
          </a:p>
        </p:txBody>
      </p:sp>
      <p:sp>
        <p:nvSpPr>
          <p:cNvPr id="161" name="Google Shape;161;p19"/>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3600"/>
              <a:buFont typeface="Gill Sans"/>
              <a:buNone/>
            </a:pPr>
            <a:r>
              <a:rPr lang="en-US" sz="3600" dirty="0" smtClean="0"/>
              <a:t>VAST Survey Index – Bering Sea </a:t>
            </a:r>
            <a:r>
              <a:rPr lang="en-US" sz="3600" dirty="0"/>
              <a:t>Shelf Bottom Trawl</a:t>
            </a:r>
            <a:endParaRPr dirty="0"/>
          </a:p>
        </p:txBody>
      </p:sp>
      <p:pic>
        <p:nvPicPr>
          <p:cNvPr id="9" name="Picture 8"/>
          <p:cNvPicPr>
            <a:picLocks noChangeAspect="1"/>
          </p:cNvPicPr>
          <p:nvPr/>
        </p:nvPicPr>
        <p:blipFill rotWithShape="1">
          <a:blip r:embed="rId4">
            <a:extLst>
              <a:ext uri="{28A0092B-C50C-407E-A947-70E740481C1C}">
                <a14:useLocalDpi xmlns:a14="http://schemas.microsoft.com/office/drawing/2010/main" val="0"/>
              </a:ext>
            </a:extLst>
          </a:blip>
          <a:srcRect t="4273"/>
          <a:stretch/>
        </p:blipFill>
        <p:spPr bwMode="auto">
          <a:xfrm>
            <a:off x="5304581" y="1892856"/>
            <a:ext cx="6863903" cy="4909459"/>
          </a:xfrm>
          <a:prstGeom prst="rect">
            <a:avLst/>
          </a:prstGeom>
          <a:ln>
            <a:noFill/>
          </a:ln>
          <a:extLst>
            <a:ext uri="{53640926-AAD7-44D8-BBD7-CCE9431645EC}">
              <a14:shadowObscured xmlns:a14="http://schemas.microsoft.com/office/drawing/2010/main"/>
            </a:ext>
          </a:extLst>
        </p:spPr>
      </p:pic>
      <p:sp>
        <p:nvSpPr>
          <p:cNvPr id="3" name="TextBox 2"/>
          <p:cNvSpPr txBox="1"/>
          <p:nvPr/>
        </p:nvSpPr>
        <p:spPr>
          <a:xfrm>
            <a:off x="433325" y="2075935"/>
            <a:ext cx="4583518" cy="2893100"/>
          </a:xfrm>
          <a:prstGeom prst="rect">
            <a:avLst/>
          </a:prstGeom>
          <a:noFill/>
        </p:spPr>
        <p:txBody>
          <a:bodyPr wrap="square" rtlCol="0">
            <a:spAutoFit/>
          </a:bodyPr>
          <a:lstStyle/>
          <a:p>
            <a:pPr marL="285750" indent="-285750">
              <a:buFont typeface="Arial" panose="020B0604020202020204" pitchFamily="34" charset="0"/>
              <a:buChar char="•"/>
            </a:pPr>
            <a:r>
              <a:rPr lang="en-US" sz="2800" dirty="0" smtClean="0"/>
              <a:t>VAST NBS and EBS bottom trawl survey data</a:t>
            </a:r>
          </a:p>
          <a:p>
            <a:pPr marL="285750" indent="-285750">
              <a:buFont typeface="Arial" panose="020B0604020202020204" pitchFamily="34" charset="0"/>
              <a:buChar char="•"/>
            </a:pPr>
            <a:endParaRPr lang="en-US" sz="2800" dirty="0" smtClean="0"/>
          </a:p>
          <a:p>
            <a:pPr marL="285750" indent="-285750">
              <a:buFont typeface="Arial" panose="020B0604020202020204" pitchFamily="34" charset="0"/>
              <a:buChar char="•"/>
            </a:pPr>
            <a:r>
              <a:rPr lang="en-US" sz="2800" dirty="0" smtClean="0"/>
              <a:t>Cold-pool extent index as a covariate</a:t>
            </a:r>
          </a:p>
          <a:p>
            <a:pPr marL="285750" indent="-285750">
              <a:buFont typeface="Arial" panose="020B0604020202020204" pitchFamily="34" charset="0"/>
              <a:buChar char="•"/>
            </a:pPr>
            <a:endParaRPr lang="en-US" sz="2800" dirty="0" smtClean="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5594162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19"/>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160" name="Google Shape;160;p19"/>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15</a:t>
            </a:fld>
            <a:endParaRPr/>
          </a:p>
        </p:txBody>
      </p:sp>
      <p:sp>
        <p:nvSpPr>
          <p:cNvPr id="161" name="Google Shape;161;p19"/>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3600"/>
              <a:buFont typeface="Gill Sans"/>
              <a:buNone/>
            </a:pPr>
            <a:r>
              <a:rPr lang="en-US" sz="3600" dirty="0" smtClean="0"/>
              <a:t>VAST Survey Index – Bering Sea </a:t>
            </a:r>
            <a:r>
              <a:rPr lang="en-US" sz="3600" dirty="0"/>
              <a:t>Shelf Bottom Trawl</a:t>
            </a:r>
            <a:endParaRPr dirty="0"/>
          </a:p>
        </p:txBody>
      </p:sp>
      <p:sp>
        <p:nvSpPr>
          <p:cNvPr id="3" name="TextBox 2"/>
          <p:cNvSpPr txBox="1"/>
          <p:nvPr/>
        </p:nvSpPr>
        <p:spPr>
          <a:xfrm>
            <a:off x="433325" y="2075935"/>
            <a:ext cx="4583518" cy="3323987"/>
          </a:xfrm>
          <a:prstGeom prst="rect">
            <a:avLst/>
          </a:prstGeom>
          <a:noFill/>
        </p:spPr>
        <p:txBody>
          <a:bodyPr wrap="square" rtlCol="0">
            <a:spAutoFit/>
          </a:bodyPr>
          <a:lstStyle/>
          <a:p>
            <a:pPr marL="285750" indent="-285750">
              <a:buFont typeface="Arial" panose="020B0604020202020204" pitchFamily="34" charset="0"/>
              <a:buChar char="•"/>
            </a:pPr>
            <a:r>
              <a:rPr lang="en-US" sz="2800" dirty="0" smtClean="0"/>
              <a:t>Small changes in time series from previous years</a:t>
            </a:r>
          </a:p>
          <a:p>
            <a:pPr marL="285750" indent="-285750">
              <a:buFont typeface="Arial" panose="020B0604020202020204" pitchFamily="34" charset="0"/>
              <a:buChar char="•"/>
            </a:pPr>
            <a:endParaRPr lang="en-US" sz="2800" dirty="0" smtClean="0"/>
          </a:p>
          <a:p>
            <a:pPr marL="285750" indent="-285750">
              <a:buFont typeface="Arial" panose="020B0604020202020204" pitchFamily="34" charset="0"/>
              <a:buChar char="•"/>
            </a:pPr>
            <a:r>
              <a:rPr lang="en-US" sz="2800" dirty="0" smtClean="0"/>
              <a:t>8.9% decrease in 2022 abundance from 2021</a:t>
            </a:r>
          </a:p>
          <a:p>
            <a:pPr marL="285750" indent="-285750">
              <a:buFont typeface="Arial" panose="020B0604020202020204" pitchFamily="34" charset="0"/>
              <a:buChar char="•"/>
            </a:pPr>
            <a:endParaRPr lang="en-US" sz="2800" dirty="0" smtClean="0"/>
          </a:p>
          <a:p>
            <a:pPr marL="285750" indent="-285750">
              <a:buFont typeface="Arial" panose="020B0604020202020204" pitchFamily="34" charset="0"/>
              <a:buChar char="•"/>
            </a:pPr>
            <a:endParaRPr lang="en-US" dirty="0"/>
          </a:p>
        </p:txBody>
      </p:sp>
      <p:pic>
        <p:nvPicPr>
          <p:cNvPr id="2" name="Picture 1"/>
          <p:cNvPicPr>
            <a:picLocks noChangeAspect="1"/>
          </p:cNvPicPr>
          <p:nvPr/>
        </p:nvPicPr>
        <p:blipFill>
          <a:blip r:embed="rId4"/>
          <a:stretch>
            <a:fillRect/>
          </a:stretch>
        </p:blipFill>
        <p:spPr>
          <a:xfrm>
            <a:off x="4552387" y="2164336"/>
            <a:ext cx="7616097" cy="4335317"/>
          </a:xfrm>
          <a:prstGeom prst="rect">
            <a:avLst/>
          </a:prstGeom>
        </p:spPr>
      </p:pic>
    </p:spTree>
    <p:extLst>
      <p:ext uri="{BB962C8B-B14F-4D97-AF65-F5344CB8AC3E}">
        <p14:creationId xmlns:p14="http://schemas.microsoft.com/office/powerpoint/2010/main" val="15491684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21"/>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182" name="Google Shape;182;p21"/>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16</a:t>
            </a:fld>
            <a:endParaRPr/>
          </a:p>
        </p:txBody>
      </p:sp>
      <p:sp>
        <p:nvSpPr>
          <p:cNvPr id="183" name="Google Shape;183;p21"/>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3600"/>
              <a:buFont typeface="Gill Sans"/>
              <a:buNone/>
            </a:pPr>
            <a:r>
              <a:rPr lang="en-US" sz="3600"/>
              <a:t>Survey Size Composition - EBS Shelf Bottom Trawl</a:t>
            </a:r>
            <a:endParaRPr/>
          </a:p>
        </p:txBody>
      </p:sp>
      <p:pic>
        <p:nvPicPr>
          <p:cNvPr id="7" name="Picture 6" descr="C:\WORKING_FOLDER\EBS_PCOD\2022_ASSESSMENT\NOVEMBER_MODELS\FIGURES\R4SS_FIGURES\MODEL22.4\plots\comp_lendat_flt2mkt0_page1.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1903186"/>
            <a:ext cx="4572000" cy="4572000"/>
          </a:xfrm>
          <a:prstGeom prst="rect">
            <a:avLst/>
          </a:prstGeom>
          <a:noFill/>
          <a:ln>
            <a:noFill/>
          </a:ln>
        </p:spPr>
      </p:pic>
      <p:pic>
        <p:nvPicPr>
          <p:cNvPr id="8" name="Picture 7" descr="C:\WORKING_FOLDER\EBS_PCOD\2022_ASSESSMENT\NOVEMBER_MODELS\FIGURES\R4SS_FIGURES\MODEL22.4\plots\comp_lendat_flt2mkt0_page2.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572000" y="1903186"/>
            <a:ext cx="4576581" cy="4572000"/>
          </a:xfrm>
          <a:prstGeom prst="rect">
            <a:avLst/>
          </a:prstGeom>
          <a:noFill/>
          <a:ln>
            <a:noFill/>
          </a:ln>
        </p:spPr>
      </p:pic>
      <p:pic>
        <p:nvPicPr>
          <p:cNvPr id="9" name="Picture 8" descr="WARNING: this figure is based on multinomial likelihood and has not been updated to account for Dirichlet-Multinomial likelihood and the sample size adjustment associated with the estimated log(&lt;i&gt;Θ&lt;/i&gt;) parameters."/>
          <p:cNvPicPr/>
          <p:nvPr/>
        </p:nvPicPr>
        <p:blipFill>
          <a:blip r:embed="rId6">
            <a:extLst>
              <a:ext uri="{28A0092B-C50C-407E-A947-70E740481C1C}">
                <a14:useLocalDpi xmlns:a14="http://schemas.microsoft.com/office/drawing/2010/main" val="0"/>
              </a:ext>
            </a:extLst>
          </a:blip>
          <a:srcRect/>
          <a:stretch>
            <a:fillRect/>
          </a:stretch>
        </p:blipFill>
        <p:spPr bwMode="auto">
          <a:xfrm>
            <a:off x="8064252" y="1985493"/>
            <a:ext cx="3886200" cy="38862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20"/>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173" name="Google Shape;173;p20"/>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17</a:t>
            </a:fld>
            <a:endParaRPr/>
          </a:p>
        </p:txBody>
      </p:sp>
      <p:sp>
        <p:nvSpPr>
          <p:cNvPr id="174" name="Google Shape;174;p20"/>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3600"/>
              <a:buFont typeface="Gill Sans"/>
              <a:buNone/>
            </a:pPr>
            <a:r>
              <a:rPr lang="en-US" sz="3600"/>
              <a:t>Survey Age Composition - EBS Shelf Bottom Trawl</a:t>
            </a:r>
            <a:endParaRPr/>
          </a:p>
        </p:txBody>
      </p:sp>
      <p:pic>
        <p:nvPicPr>
          <p:cNvPr id="7" name="Picture 6" descr="C:\WORKING_FOLDER\EBS_PCOD\2022_ASSESSMENT\NOVEMBER_MODELS\FIGURES\R4SS_FIGURES\MODEL22.4\plots\comp_agedat_flt2mkt0_page1.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1892856"/>
            <a:ext cx="4572000" cy="4572000"/>
          </a:xfrm>
          <a:prstGeom prst="rect">
            <a:avLst/>
          </a:prstGeom>
          <a:noFill/>
          <a:ln>
            <a:noFill/>
          </a:ln>
        </p:spPr>
      </p:pic>
      <p:pic>
        <p:nvPicPr>
          <p:cNvPr id="8" name="Picture 7" descr="C:\WORKING_FOLDER\EBS_PCOD\2022_ASSESSMENT\NOVEMBER_MODELS\FIGURES\R4SS_FIGURES\MODEL22.4\plots\comp_agedat_flt2mkt0_page2.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588418" y="1892856"/>
            <a:ext cx="4572000" cy="4572000"/>
          </a:xfrm>
          <a:prstGeom prst="rect">
            <a:avLst/>
          </a:prstGeom>
          <a:noFill/>
          <a:ln>
            <a:noFill/>
          </a:ln>
        </p:spPr>
      </p:pic>
      <p:pic>
        <p:nvPicPr>
          <p:cNvPr id="9" name="Picture 8" descr="https://afsc-assessments.github.io/EBS_PCOD/2022_ASSESSMENT/NOVEMBER_MODELS/FIGURES/R4SS_FIGURES/MODEL22.4/plots/comp_agedat_data_weighting_TA1.8_Survey.png"/>
          <p:cNvPicPr/>
          <p:nvPr/>
        </p:nvPicPr>
        <p:blipFill>
          <a:blip r:embed="rId6">
            <a:extLst>
              <a:ext uri="{28A0092B-C50C-407E-A947-70E740481C1C}">
                <a14:useLocalDpi xmlns:a14="http://schemas.microsoft.com/office/drawing/2010/main" val="0"/>
              </a:ext>
            </a:extLst>
          </a:blip>
          <a:srcRect/>
          <a:stretch>
            <a:fillRect/>
          </a:stretch>
        </p:blipFill>
        <p:spPr bwMode="auto">
          <a:xfrm>
            <a:off x="6672100" y="1998918"/>
            <a:ext cx="3886200" cy="38862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24"/>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212" name="Google Shape;212;p24"/>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18</a:t>
            </a:fld>
            <a:endParaRPr/>
          </a:p>
        </p:txBody>
      </p:sp>
      <p:sp>
        <p:nvSpPr>
          <p:cNvPr id="213" name="Google Shape;213;p24"/>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fontScale="90000"/>
          </a:bodyPr>
          <a:lstStyle/>
          <a:p>
            <a:pPr marL="0" lvl="0" indent="0" algn="l" rtl="0">
              <a:spcBef>
                <a:spcPts val="0"/>
              </a:spcBef>
              <a:spcAft>
                <a:spcPts val="0"/>
              </a:spcAft>
              <a:buClr>
                <a:schemeClr val="lt1"/>
              </a:buClr>
              <a:buSzPts val="3600"/>
              <a:buFont typeface="Gill Sans"/>
              <a:buNone/>
            </a:pPr>
            <a:r>
              <a:rPr lang="en-US" sz="3600" dirty="0" smtClean="0"/>
              <a:t>AFSC Longline Survey – Relative population numbers </a:t>
            </a:r>
            <a:br>
              <a:rPr lang="en-US" sz="3600" dirty="0" smtClean="0"/>
            </a:br>
            <a:r>
              <a:rPr lang="en-US" sz="3600" dirty="0" smtClean="0"/>
              <a:t>(not used in model)</a:t>
            </a:r>
            <a:endParaRPr dirty="0"/>
          </a:p>
        </p:txBody>
      </p:sp>
      <p:pic>
        <p:nvPicPr>
          <p:cNvPr id="7" name="Picture 6"/>
          <p:cNvPicPr/>
          <p:nvPr/>
        </p:nvPicPr>
        <p:blipFill>
          <a:blip r:embed="rId4">
            <a:extLst>
              <a:ext uri="{28A0092B-C50C-407E-A947-70E740481C1C}">
                <a14:useLocalDpi xmlns:a14="http://schemas.microsoft.com/office/drawing/2010/main" val="0"/>
              </a:ext>
            </a:extLst>
          </a:blip>
          <a:srcRect/>
          <a:stretch>
            <a:fillRect/>
          </a:stretch>
        </p:blipFill>
        <p:spPr bwMode="auto">
          <a:xfrm>
            <a:off x="6820930" y="1938129"/>
            <a:ext cx="2738193" cy="1940089"/>
          </a:xfrm>
          <a:prstGeom prst="rect">
            <a:avLst/>
          </a:prstGeom>
          <a:noFill/>
          <a:ln>
            <a:noFill/>
          </a:ln>
        </p:spPr>
      </p:pic>
      <p:pic>
        <p:nvPicPr>
          <p:cNvPr id="8" name="Picture 7"/>
          <p:cNvPicPr/>
          <p:nvPr/>
        </p:nvPicPr>
        <p:blipFill>
          <a:blip r:embed="rId5"/>
          <a:stretch>
            <a:fillRect/>
          </a:stretch>
        </p:blipFill>
        <p:spPr>
          <a:xfrm>
            <a:off x="0" y="2842055"/>
            <a:ext cx="7438768" cy="3522392"/>
          </a:xfrm>
          <a:prstGeom prst="rect">
            <a:avLst/>
          </a:prstGeom>
        </p:spPr>
      </p:pic>
      <p:sp>
        <p:nvSpPr>
          <p:cNvPr id="3" name="TextBox 2"/>
          <p:cNvSpPr txBox="1"/>
          <p:nvPr/>
        </p:nvSpPr>
        <p:spPr>
          <a:xfrm>
            <a:off x="7705958" y="4139795"/>
            <a:ext cx="4486042" cy="1815882"/>
          </a:xfrm>
          <a:prstGeom prst="rect">
            <a:avLst/>
          </a:prstGeom>
          <a:noFill/>
        </p:spPr>
        <p:txBody>
          <a:bodyPr wrap="square" rtlCol="0">
            <a:spAutoFit/>
          </a:bodyPr>
          <a:lstStyle/>
          <a:p>
            <a:pPr marL="457200" indent="-457200">
              <a:buFont typeface="Arial" panose="020B0604020202020204" pitchFamily="34" charset="0"/>
              <a:buChar char="•"/>
            </a:pPr>
            <a:r>
              <a:rPr lang="en-US" sz="2800" dirty="0" smtClean="0"/>
              <a:t>Limited extent</a:t>
            </a:r>
          </a:p>
          <a:p>
            <a:pPr marL="457200" indent="-457200">
              <a:buFont typeface="Arial" panose="020B0604020202020204" pitchFamily="34" charset="0"/>
              <a:buChar char="•"/>
            </a:pPr>
            <a:endParaRPr lang="en-US" sz="2800" dirty="0" smtClean="0"/>
          </a:p>
          <a:p>
            <a:pPr marL="457200" indent="-457200">
              <a:buFont typeface="Arial" panose="020B0604020202020204" pitchFamily="34" charset="0"/>
              <a:buChar char="•"/>
            </a:pPr>
            <a:r>
              <a:rPr lang="en-US" sz="2800" dirty="0" smtClean="0"/>
              <a:t>2022 lowest abundance in series </a:t>
            </a:r>
            <a:endParaRPr lang="en-US" sz="280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26"/>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231" name="Google Shape;231;p26"/>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19</a:t>
            </a:fld>
            <a:endParaRPr/>
          </a:p>
        </p:txBody>
      </p:sp>
      <p:sp>
        <p:nvSpPr>
          <p:cNvPr id="232" name="Google Shape;232;p26"/>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3600"/>
              <a:buFont typeface="Gill Sans"/>
              <a:buNone/>
            </a:pPr>
            <a:r>
              <a:rPr lang="en-US" sz="3600" dirty="0"/>
              <a:t>Parameters Estimated Externally</a:t>
            </a:r>
            <a:endParaRPr dirty="0"/>
          </a:p>
        </p:txBody>
      </p:sp>
      <p:pic>
        <p:nvPicPr>
          <p:cNvPr id="233" name="Google Shape;233;p26"/>
          <p:cNvPicPr preferRelativeResize="0"/>
          <p:nvPr/>
        </p:nvPicPr>
        <p:blipFill>
          <a:blip r:embed="rId4">
            <a:alphaModFix/>
          </a:blip>
          <a:stretch>
            <a:fillRect/>
          </a:stretch>
        </p:blipFill>
        <p:spPr>
          <a:xfrm>
            <a:off x="1700213" y="1978899"/>
            <a:ext cx="8791574" cy="46267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13"/>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106" name="Google Shape;106;p13"/>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2</a:t>
            </a:fld>
            <a:endParaRPr/>
          </a:p>
        </p:txBody>
      </p:sp>
      <p:sp>
        <p:nvSpPr>
          <p:cNvPr id="107" name="Google Shape;107;p13"/>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3600"/>
              <a:buFont typeface="Gill Sans"/>
              <a:buNone/>
            </a:pPr>
            <a:r>
              <a:rPr lang="en-US" sz="3600"/>
              <a:t>Stock Overview</a:t>
            </a:r>
            <a:endParaRPr/>
          </a:p>
        </p:txBody>
      </p:sp>
      <p:sp>
        <p:nvSpPr>
          <p:cNvPr id="108" name="Google Shape;108;p13"/>
          <p:cNvSpPr txBox="1">
            <a:spLocks noGrp="1"/>
          </p:cNvSpPr>
          <p:nvPr>
            <p:ph type="body" idx="1"/>
          </p:nvPr>
        </p:nvSpPr>
        <p:spPr>
          <a:xfrm>
            <a:off x="581192" y="2180496"/>
            <a:ext cx="11029500" cy="3678300"/>
          </a:xfrm>
          <a:prstGeom prst="rect">
            <a:avLst/>
          </a:prstGeom>
        </p:spPr>
        <p:txBody>
          <a:bodyPr spcFirstLastPara="1" wrap="square" lIns="91425" tIns="45700" rIns="91425" bIns="45700" anchor="t" anchorCtr="0">
            <a:normAutofit/>
          </a:bodyPr>
          <a:lstStyle/>
          <a:p>
            <a:pPr marL="457200" lvl="0" indent="-333756" algn="l" rtl="0">
              <a:lnSpc>
                <a:spcPct val="100000"/>
              </a:lnSpc>
              <a:spcBef>
                <a:spcPts val="360"/>
              </a:spcBef>
              <a:spcAft>
                <a:spcPts val="0"/>
              </a:spcAft>
              <a:buSzPts val="1656"/>
              <a:buFont typeface="Arial"/>
              <a:buChar char="◼"/>
            </a:pPr>
            <a:r>
              <a:rPr lang="en-US" dirty="0">
                <a:latin typeface="Arial"/>
                <a:ea typeface="Arial"/>
                <a:cs typeface="Arial"/>
                <a:sym typeface="Arial"/>
              </a:rPr>
              <a:t>Tier: 3a</a:t>
            </a:r>
            <a:endParaRPr dirty="0">
              <a:latin typeface="Arial"/>
              <a:ea typeface="Arial"/>
              <a:cs typeface="Arial"/>
              <a:sym typeface="Arial"/>
            </a:endParaRPr>
          </a:p>
          <a:p>
            <a:pPr marL="457200" lvl="0" indent="-333756" algn="l" rtl="0">
              <a:lnSpc>
                <a:spcPct val="100000"/>
              </a:lnSpc>
              <a:spcBef>
                <a:spcPts val="1000"/>
              </a:spcBef>
              <a:spcAft>
                <a:spcPts val="0"/>
              </a:spcAft>
              <a:buSzPts val="1656"/>
              <a:buFont typeface="Arial"/>
              <a:buChar char="◼"/>
            </a:pPr>
            <a:r>
              <a:rPr lang="en-US" dirty="0">
                <a:latin typeface="Arial"/>
                <a:ea typeface="Arial"/>
                <a:cs typeface="Arial"/>
                <a:sym typeface="Arial"/>
              </a:rPr>
              <a:t>Area: Eastern Bering Sea (EBS) and </a:t>
            </a:r>
            <a:r>
              <a:rPr lang="en-US" dirty="0" smtClean="0">
                <a:latin typeface="Arial"/>
                <a:ea typeface="Arial"/>
                <a:cs typeface="Arial"/>
                <a:sym typeface="Arial"/>
              </a:rPr>
              <a:t>Northern Berin</a:t>
            </a:r>
            <a:r>
              <a:rPr lang="en-US" dirty="0" smtClean="0">
                <a:latin typeface="Arial"/>
                <a:ea typeface="Arial"/>
                <a:cs typeface="Arial"/>
                <a:sym typeface="Arial"/>
              </a:rPr>
              <a:t>g Sea (NBS)</a:t>
            </a:r>
            <a:endParaRPr dirty="0">
              <a:latin typeface="Arial"/>
              <a:ea typeface="Arial"/>
              <a:cs typeface="Arial"/>
              <a:sym typeface="Arial"/>
            </a:endParaRPr>
          </a:p>
          <a:p>
            <a:pPr marL="457200" lvl="0" indent="-333756" algn="l" rtl="0">
              <a:lnSpc>
                <a:spcPct val="100000"/>
              </a:lnSpc>
              <a:spcBef>
                <a:spcPts val="1000"/>
              </a:spcBef>
              <a:spcAft>
                <a:spcPts val="0"/>
              </a:spcAft>
              <a:buSzPts val="1656"/>
              <a:buFont typeface="Arial"/>
              <a:buChar char="◼"/>
            </a:pPr>
            <a:r>
              <a:rPr lang="en-US" dirty="0">
                <a:latin typeface="Arial"/>
                <a:ea typeface="Arial"/>
                <a:cs typeface="Arial"/>
                <a:sym typeface="Arial"/>
              </a:rPr>
              <a:t>Current year status</a:t>
            </a:r>
            <a:endParaRPr dirty="0">
              <a:latin typeface="Arial"/>
              <a:ea typeface="Arial"/>
              <a:cs typeface="Arial"/>
              <a:sym typeface="Arial"/>
            </a:endParaRPr>
          </a:p>
          <a:p>
            <a:pPr marL="457200" lvl="0" indent="-333756" algn="l" rtl="0">
              <a:lnSpc>
                <a:spcPct val="100000"/>
              </a:lnSpc>
              <a:spcBef>
                <a:spcPts val="1000"/>
              </a:spcBef>
              <a:spcAft>
                <a:spcPts val="1000"/>
              </a:spcAft>
              <a:buSzPts val="1656"/>
              <a:buFont typeface="Arial"/>
              <a:buChar char="◼"/>
            </a:pPr>
            <a:r>
              <a:rPr lang="en-US" dirty="0">
                <a:latin typeface="Arial"/>
                <a:ea typeface="Arial"/>
                <a:cs typeface="Arial"/>
                <a:sym typeface="Arial"/>
              </a:rPr>
              <a:t>BRIEF summary of changes to the current assessment data/model</a:t>
            </a:r>
            <a:endParaRPr dirty="0">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26"/>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231" name="Google Shape;231;p26"/>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20</a:t>
            </a:fld>
            <a:endParaRPr/>
          </a:p>
        </p:txBody>
      </p:sp>
      <p:sp>
        <p:nvSpPr>
          <p:cNvPr id="232" name="Google Shape;232;p26"/>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3600"/>
              <a:buFont typeface="Gill Sans"/>
              <a:buNone/>
            </a:pPr>
            <a:r>
              <a:rPr lang="en-US" sz="3600" dirty="0"/>
              <a:t>Parameters Estimated Externally</a:t>
            </a:r>
            <a:endParaRPr dirty="0"/>
          </a:p>
        </p:txBody>
      </p:sp>
      <p:pic>
        <p:nvPicPr>
          <p:cNvPr id="233" name="Google Shape;233;p26"/>
          <p:cNvPicPr preferRelativeResize="0"/>
          <p:nvPr/>
        </p:nvPicPr>
        <p:blipFill>
          <a:blip r:embed="rId4">
            <a:alphaModFix/>
          </a:blip>
          <a:stretch>
            <a:fillRect/>
          </a:stretch>
        </p:blipFill>
        <p:spPr>
          <a:xfrm>
            <a:off x="1700213" y="1978899"/>
            <a:ext cx="8791574" cy="4626700"/>
          </a:xfrm>
          <a:prstGeom prst="rect">
            <a:avLst/>
          </a:prstGeom>
          <a:noFill/>
          <a:ln>
            <a:noFill/>
          </a:ln>
        </p:spPr>
      </p:pic>
    </p:spTree>
    <p:extLst>
      <p:ext uri="{BB962C8B-B14F-4D97-AF65-F5344CB8AC3E}">
        <p14:creationId xmlns:p14="http://schemas.microsoft.com/office/powerpoint/2010/main" val="367196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21</a:t>
            </a:fld>
            <a:endParaRPr lang="en-US"/>
          </a:p>
        </p:txBody>
      </p:sp>
      <p:sp>
        <p:nvSpPr>
          <p:cNvPr id="5" name="Picture Placeholder 4"/>
          <p:cNvSpPr>
            <a:spLocks noGrp="1"/>
          </p:cNvSpPr>
          <p:nvPr>
            <p:ph type="pic" idx="2"/>
          </p:nvPr>
        </p:nvSpPr>
        <p:spPr/>
      </p:sp>
    </p:spTree>
    <p:extLst>
      <p:ext uri="{BB962C8B-B14F-4D97-AF65-F5344CB8AC3E}">
        <p14:creationId xmlns:p14="http://schemas.microsoft.com/office/powerpoint/2010/main" val="2104228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27"/>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240" name="Google Shape;240;p27"/>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22</a:t>
            </a:fld>
            <a:endParaRPr/>
          </a:p>
        </p:txBody>
      </p:sp>
      <p:sp>
        <p:nvSpPr>
          <p:cNvPr id="241" name="Google Shape;241;p27"/>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3600"/>
              <a:buFont typeface="Gill Sans"/>
              <a:buNone/>
            </a:pPr>
            <a:r>
              <a:rPr lang="en-US" sz="3600"/>
              <a:t>Model Summary</a:t>
            </a:r>
            <a:endParaRPr/>
          </a:p>
        </p:txBody>
      </p:sp>
      <p:sp>
        <p:nvSpPr>
          <p:cNvPr id="242" name="Google Shape;242;p27"/>
          <p:cNvSpPr txBox="1">
            <a:spLocks noGrp="1"/>
          </p:cNvSpPr>
          <p:nvPr>
            <p:ph type="body" idx="1"/>
          </p:nvPr>
        </p:nvSpPr>
        <p:spPr>
          <a:xfrm>
            <a:off x="581192" y="2180496"/>
            <a:ext cx="11029500" cy="3678300"/>
          </a:xfrm>
          <a:prstGeom prst="rect">
            <a:avLst/>
          </a:prstGeom>
        </p:spPr>
        <p:txBody>
          <a:bodyPr spcFirstLastPara="1" wrap="square" lIns="91425" tIns="45700" rIns="91425" bIns="45700" anchor="t" anchorCtr="0">
            <a:normAutofit/>
          </a:bodyPr>
          <a:lstStyle/>
          <a:p>
            <a:pPr marL="457200" lvl="0" indent="-333756" algn="l" rtl="0">
              <a:spcBef>
                <a:spcPts val="360"/>
              </a:spcBef>
              <a:spcAft>
                <a:spcPts val="0"/>
              </a:spcAft>
              <a:buSzPts val="1656"/>
              <a:buFont typeface="Arial"/>
              <a:buChar char="◼"/>
            </a:pPr>
            <a:r>
              <a:rPr lang="en-US">
                <a:latin typeface="Arial"/>
                <a:ea typeface="Arial"/>
                <a:cs typeface="Arial"/>
                <a:sym typeface="Arial"/>
              </a:rPr>
              <a:t>No Model Changes</a:t>
            </a:r>
            <a:endParaRPr>
              <a:latin typeface="Arial"/>
              <a:ea typeface="Arial"/>
              <a:cs typeface="Arial"/>
              <a:sym typeface="Arial"/>
            </a:endParaRPr>
          </a:p>
          <a:p>
            <a:pPr marL="914400" lvl="1" indent="-333756" algn="l" rtl="0">
              <a:spcBef>
                <a:spcPts val="0"/>
              </a:spcBef>
              <a:spcAft>
                <a:spcPts val="0"/>
              </a:spcAft>
              <a:buSzPts val="1656"/>
              <a:buFont typeface="Arial"/>
              <a:buChar char="◼"/>
            </a:pPr>
            <a:r>
              <a:rPr lang="en-US">
                <a:latin typeface="Arial"/>
                <a:ea typeface="Arial"/>
                <a:cs typeface="Arial"/>
                <a:sym typeface="Arial"/>
              </a:rPr>
              <a:t>Same model as 2018, see </a:t>
            </a:r>
            <a:r>
              <a:rPr lang="en-US" u="sng">
                <a:solidFill>
                  <a:schemeClr val="dk1"/>
                </a:solidFill>
                <a:latin typeface="Arial"/>
                <a:ea typeface="Arial"/>
                <a:cs typeface="Arial"/>
                <a:sym typeface="Arial"/>
                <a:hlinkClick r:id="rId4">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Spies et al. 2018</a:t>
            </a:r>
            <a:r>
              <a:rPr lang="en-US">
                <a:latin typeface="Arial"/>
                <a:ea typeface="Arial"/>
                <a:cs typeface="Arial"/>
                <a:sym typeface="Arial"/>
              </a:rPr>
              <a:t> for more details</a:t>
            </a:r>
            <a:endParaRPr>
              <a:latin typeface="Arial"/>
              <a:ea typeface="Arial"/>
              <a:cs typeface="Arial"/>
              <a:sym typeface="Arial"/>
            </a:endParaRPr>
          </a:p>
          <a:p>
            <a:pPr marL="914400" lvl="1" indent="-333756" algn="l" rtl="0">
              <a:spcBef>
                <a:spcPts val="0"/>
              </a:spcBef>
              <a:spcAft>
                <a:spcPts val="0"/>
              </a:spcAft>
              <a:buSzPts val="1656"/>
              <a:buFont typeface="Arial"/>
              <a:buChar char="◼"/>
            </a:pPr>
            <a:r>
              <a:rPr lang="en-US">
                <a:latin typeface="Arial"/>
                <a:ea typeface="Arial"/>
                <a:cs typeface="Arial"/>
                <a:sym typeface="Arial"/>
              </a:rPr>
              <a:t>Split-sex, age structured model…</a:t>
            </a:r>
            <a:endParaRPr>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28"/>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249" name="Google Shape;249;p28"/>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23</a:t>
            </a:fld>
            <a:endParaRPr/>
          </a:p>
        </p:txBody>
      </p:sp>
      <p:sp>
        <p:nvSpPr>
          <p:cNvPr id="250" name="Google Shape;250;p28"/>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3600"/>
              <a:buFont typeface="Gill Sans"/>
              <a:buNone/>
            </a:pPr>
            <a:r>
              <a:rPr lang="en-US" sz="3600"/>
              <a:t>Model Results</a:t>
            </a:r>
            <a:endParaRPr/>
          </a:p>
        </p:txBody>
      </p:sp>
      <p:sp>
        <p:nvSpPr>
          <p:cNvPr id="251" name="Google Shape;251;p28"/>
          <p:cNvSpPr txBox="1">
            <a:spLocks noGrp="1"/>
          </p:cNvSpPr>
          <p:nvPr>
            <p:ph type="body" idx="1"/>
          </p:nvPr>
        </p:nvSpPr>
        <p:spPr>
          <a:xfrm>
            <a:off x="581192" y="2180496"/>
            <a:ext cx="11029500" cy="3678300"/>
          </a:xfrm>
          <a:prstGeom prst="rect">
            <a:avLst/>
          </a:prstGeom>
        </p:spPr>
        <p:txBody>
          <a:bodyPr spcFirstLastPara="1" wrap="square" lIns="91425" tIns="45700" rIns="91425" bIns="45700" anchor="t" anchorCtr="0">
            <a:normAutofit/>
          </a:bodyPr>
          <a:lstStyle/>
          <a:p>
            <a:pPr marL="457200" lvl="0" indent="-333756" algn="l" rtl="0">
              <a:spcBef>
                <a:spcPts val="360"/>
              </a:spcBef>
              <a:spcAft>
                <a:spcPts val="0"/>
              </a:spcAft>
              <a:buSzPts val="1656"/>
              <a:buFont typeface="Arial"/>
              <a:buChar char="◼"/>
            </a:pPr>
            <a:r>
              <a:rPr lang="en-US">
                <a:latin typeface="Arial"/>
                <a:ea typeface="Arial"/>
                <a:cs typeface="Arial"/>
                <a:sym typeface="Arial"/>
              </a:rPr>
              <a:t>Model Fit</a:t>
            </a:r>
            <a:endParaRPr>
              <a:latin typeface="Arial"/>
              <a:ea typeface="Arial"/>
              <a:cs typeface="Arial"/>
              <a:sym typeface="Arial"/>
            </a:endParaRPr>
          </a:p>
          <a:p>
            <a:pPr marL="457200" lvl="0" indent="-333756" algn="l" rtl="0">
              <a:spcBef>
                <a:spcPts val="0"/>
              </a:spcBef>
              <a:spcAft>
                <a:spcPts val="0"/>
              </a:spcAft>
              <a:buSzPts val="1656"/>
              <a:buFont typeface="Arial"/>
              <a:buChar char="◼"/>
            </a:pPr>
            <a:r>
              <a:rPr lang="en-US">
                <a:latin typeface="Arial"/>
                <a:ea typeface="Arial"/>
                <a:cs typeface="Arial"/>
                <a:sym typeface="Arial"/>
              </a:rPr>
              <a:t>Parameters</a:t>
            </a:r>
            <a:endParaRPr>
              <a:latin typeface="Arial"/>
              <a:ea typeface="Arial"/>
              <a:cs typeface="Arial"/>
              <a:sym typeface="Arial"/>
            </a:endParaRPr>
          </a:p>
          <a:p>
            <a:pPr marL="457200" lvl="0" indent="-333756" algn="l" rtl="0">
              <a:spcBef>
                <a:spcPts val="0"/>
              </a:spcBef>
              <a:spcAft>
                <a:spcPts val="0"/>
              </a:spcAft>
              <a:buSzPts val="1656"/>
              <a:buFont typeface="Arial"/>
              <a:buChar char="◼"/>
            </a:pPr>
            <a:r>
              <a:rPr lang="en-US">
                <a:latin typeface="Arial"/>
                <a:ea typeface="Arial"/>
                <a:cs typeface="Arial"/>
                <a:sym typeface="Arial"/>
              </a:rPr>
              <a:t>Selectivity</a:t>
            </a:r>
            <a:endParaRPr>
              <a:latin typeface="Arial"/>
              <a:ea typeface="Arial"/>
              <a:cs typeface="Arial"/>
              <a:sym typeface="Arial"/>
            </a:endParaRPr>
          </a:p>
          <a:p>
            <a:pPr marL="457200" lvl="0" indent="-333756" algn="l" rtl="0">
              <a:spcBef>
                <a:spcPts val="0"/>
              </a:spcBef>
              <a:spcAft>
                <a:spcPts val="0"/>
              </a:spcAft>
              <a:buSzPts val="1656"/>
              <a:buFont typeface="Arial"/>
              <a:buChar char="◼"/>
            </a:pPr>
            <a:r>
              <a:rPr lang="en-US">
                <a:latin typeface="Arial"/>
                <a:ea typeface="Arial"/>
                <a:cs typeface="Arial"/>
                <a:sym typeface="Arial"/>
              </a:rPr>
              <a:t>Time Series</a:t>
            </a:r>
            <a:endParaRPr>
              <a:latin typeface="Arial"/>
              <a:ea typeface="Arial"/>
              <a:cs typeface="Arial"/>
              <a:sym typeface="Arial"/>
            </a:endParaRPr>
          </a:p>
          <a:p>
            <a:pPr marL="457200" lvl="0" indent="-333756" algn="l" rtl="0">
              <a:spcBef>
                <a:spcPts val="0"/>
              </a:spcBef>
              <a:spcAft>
                <a:spcPts val="0"/>
              </a:spcAft>
              <a:buSzPts val="1656"/>
              <a:buFont typeface="Arial"/>
              <a:buChar char="◼"/>
            </a:pPr>
            <a:r>
              <a:rPr lang="en-US">
                <a:latin typeface="Arial"/>
                <a:ea typeface="Arial"/>
                <a:cs typeface="Arial"/>
                <a:sym typeface="Arial"/>
              </a:rPr>
              <a:t>Retrospective</a:t>
            </a:r>
            <a:endParaRPr>
              <a:latin typeface="Arial"/>
              <a:ea typeface="Arial"/>
              <a:cs typeface="Arial"/>
              <a:sym typeface="Arial"/>
            </a:endParaRPr>
          </a:p>
          <a:p>
            <a:pPr marL="457200" lvl="0" indent="-333756" algn="l" rtl="0">
              <a:spcBef>
                <a:spcPts val="0"/>
              </a:spcBef>
              <a:spcAft>
                <a:spcPts val="0"/>
              </a:spcAft>
              <a:buSzPts val="1656"/>
              <a:buFont typeface="Arial"/>
              <a:buChar char="◼"/>
            </a:pPr>
            <a:r>
              <a:rPr lang="en-US">
                <a:latin typeface="Arial"/>
                <a:ea typeface="Arial"/>
                <a:cs typeface="Arial"/>
                <a:sym typeface="Arial"/>
              </a:rPr>
              <a:t>Phase Plane</a:t>
            </a:r>
            <a:endParaRPr>
              <a:latin typeface="Arial"/>
              <a:ea typeface="Arial"/>
              <a:cs typeface="Arial"/>
              <a:sym typeface="Arial"/>
            </a:endParaRPr>
          </a:p>
          <a:p>
            <a:pPr marL="457200" lvl="0" indent="-333756" algn="l" rtl="0">
              <a:spcBef>
                <a:spcPts val="0"/>
              </a:spcBef>
              <a:spcAft>
                <a:spcPts val="0"/>
              </a:spcAft>
              <a:buSzPts val="1656"/>
              <a:buFont typeface="Arial"/>
              <a:buChar char="◼"/>
            </a:pPr>
            <a:r>
              <a:rPr lang="en-US">
                <a:latin typeface="Arial"/>
                <a:ea typeface="Arial"/>
                <a:cs typeface="Arial"/>
                <a:sym typeface="Arial"/>
              </a:rPr>
              <a:t>Risk Table</a:t>
            </a:r>
            <a:endParaRPr>
              <a:latin typeface="Arial"/>
              <a:ea typeface="Arial"/>
              <a:cs typeface="Arial"/>
              <a:sym typeface="Arial"/>
            </a:endParaRPr>
          </a:p>
          <a:p>
            <a:pPr marL="457200" lvl="0" indent="-333756" algn="l" rtl="0">
              <a:spcBef>
                <a:spcPts val="0"/>
              </a:spcBef>
              <a:spcAft>
                <a:spcPts val="0"/>
              </a:spcAft>
              <a:buSzPts val="1656"/>
              <a:buFont typeface="Arial"/>
              <a:buChar char="◼"/>
            </a:pPr>
            <a:r>
              <a:rPr lang="en-US">
                <a:latin typeface="Arial"/>
                <a:ea typeface="Arial"/>
                <a:cs typeface="Arial"/>
                <a:sym typeface="Arial"/>
              </a:rPr>
              <a:t>Projections</a:t>
            </a:r>
            <a:endParaRPr>
              <a:latin typeface="Arial"/>
              <a:ea typeface="Arial"/>
              <a:cs typeface="Arial"/>
              <a:sym typeface="Arial"/>
            </a:endParaRPr>
          </a:p>
          <a:p>
            <a:pPr marL="457200" lvl="0" indent="-333756" algn="l" rtl="0">
              <a:spcBef>
                <a:spcPts val="0"/>
              </a:spcBef>
              <a:spcAft>
                <a:spcPts val="0"/>
              </a:spcAft>
              <a:buSzPts val="1656"/>
              <a:buFont typeface="Arial"/>
              <a:buChar char="◼"/>
            </a:pPr>
            <a:r>
              <a:rPr lang="en-US">
                <a:latin typeface="Arial"/>
                <a:ea typeface="Arial"/>
                <a:cs typeface="Arial"/>
                <a:sym typeface="Arial"/>
              </a:rPr>
              <a:t>Management</a:t>
            </a:r>
            <a:endParaRPr>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29"/>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258" name="Google Shape;258;p29"/>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24</a:t>
            </a:fld>
            <a:endParaRPr/>
          </a:p>
        </p:txBody>
      </p:sp>
      <p:sp>
        <p:nvSpPr>
          <p:cNvPr id="259" name="Google Shape;259;p29"/>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3600"/>
              <a:buFont typeface="Gill Sans"/>
              <a:buNone/>
            </a:pPr>
            <a:r>
              <a:rPr lang="en-US" sz="3600"/>
              <a:t>Model Fit - Catch</a:t>
            </a:r>
            <a:endParaRPr/>
          </a:p>
        </p:txBody>
      </p:sp>
      <p:sp>
        <p:nvSpPr>
          <p:cNvPr id="260" name="Google Shape;260;p29"/>
          <p:cNvSpPr txBox="1">
            <a:spLocks noGrp="1"/>
          </p:cNvSpPr>
          <p:nvPr>
            <p:ph type="body" idx="1"/>
          </p:nvPr>
        </p:nvSpPr>
        <p:spPr>
          <a:xfrm>
            <a:off x="581192" y="2180496"/>
            <a:ext cx="11029500" cy="3678300"/>
          </a:xfrm>
          <a:prstGeom prst="rect">
            <a:avLst/>
          </a:prstGeom>
        </p:spPr>
        <p:txBody>
          <a:bodyPr spcFirstLastPara="1" wrap="square" lIns="91425" tIns="45700" rIns="91425" bIns="45700" anchor="t" anchorCtr="0">
            <a:normAutofit/>
          </a:bodyPr>
          <a:lstStyle/>
          <a:p>
            <a:pPr marL="457200" lvl="0" indent="-333756" algn="l" rtl="0">
              <a:spcBef>
                <a:spcPts val="360"/>
              </a:spcBef>
              <a:spcAft>
                <a:spcPts val="0"/>
              </a:spcAft>
              <a:buSzPts val="1656"/>
              <a:buFont typeface="Arial"/>
              <a:buChar char="◼"/>
            </a:pPr>
            <a:r>
              <a:rPr lang="en-US">
                <a:latin typeface="Arial"/>
                <a:ea typeface="Arial"/>
                <a:cs typeface="Arial"/>
                <a:sym typeface="Arial"/>
              </a:rPr>
              <a:t>Should include graphs of model fit to time series and compositions shown in the Data Summary section, preferably in the same order (e.g., Model Fit - Catch, then Model Fit - Fishery Age Composition,...), may include convergence or goodness of fit statistics, if evaluating multiple models show fit of all models evaluated for time series and compositions, highlight any lack of fit, may provide likelihood comparison table</a:t>
            </a:r>
            <a:endParaRPr>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6" name="Google Shape;266;p30"/>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267" name="Google Shape;267;p30"/>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25</a:t>
            </a:fld>
            <a:endParaRPr/>
          </a:p>
        </p:txBody>
      </p:sp>
      <p:sp>
        <p:nvSpPr>
          <p:cNvPr id="268" name="Google Shape;268;p30"/>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3600"/>
              <a:buFont typeface="Gill Sans"/>
              <a:buNone/>
            </a:pPr>
            <a:r>
              <a:rPr lang="en-US" sz="3600"/>
              <a:t>Model Fit - Fishery Size Composition</a:t>
            </a:r>
            <a:endParaRPr/>
          </a:p>
        </p:txBody>
      </p:sp>
      <p:pic>
        <p:nvPicPr>
          <p:cNvPr id="269" name="Google Shape;269;p30"/>
          <p:cNvPicPr preferRelativeResize="0"/>
          <p:nvPr/>
        </p:nvPicPr>
        <p:blipFill>
          <a:blip r:embed="rId4">
            <a:alphaModFix/>
          </a:blip>
          <a:stretch>
            <a:fillRect/>
          </a:stretch>
        </p:blipFill>
        <p:spPr>
          <a:xfrm>
            <a:off x="1453188" y="2028900"/>
            <a:ext cx="9285513" cy="4752901"/>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31"/>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276" name="Google Shape;276;p31"/>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26</a:t>
            </a:fld>
            <a:endParaRPr/>
          </a:p>
        </p:txBody>
      </p:sp>
      <p:sp>
        <p:nvSpPr>
          <p:cNvPr id="277" name="Google Shape;277;p31"/>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3600"/>
              <a:buFont typeface="Gill Sans"/>
              <a:buNone/>
            </a:pPr>
            <a:r>
              <a:rPr lang="en-US" sz="3600"/>
              <a:t>Model Fit - Survey Biomass</a:t>
            </a:r>
            <a:endParaRPr/>
          </a:p>
        </p:txBody>
      </p:sp>
      <p:pic>
        <p:nvPicPr>
          <p:cNvPr id="278" name="Google Shape;278;p31"/>
          <p:cNvPicPr preferRelativeResize="0"/>
          <p:nvPr/>
        </p:nvPicPr>
        <p:blipFill>
          <a:blip r:embed="rId4">
            <a:alphaModFix/>
          </a:blip>
          <a:stretch>
            <a:fillRect/>
          </a:stretch>
        </p:blipFill>
        <p:spPr>
          <a:xfrm>
            <a:off x="2349513" y="1914600"/>
            <a:ext cx="7492877" cy="4752899"/>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32"/>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285" name="Google Shape;285;p32"/>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27</a:t>
            </a:fld>
            <a:endParaRPr/>
          </a:p>
        </p:txBody>
      </p:sp>
      <p:sp>
        <p:nvSpPr>
          <p:cNvPr id="286" name="Google Shape;286;p32"/>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fontScale="90000"/>
          </a:bodyPr>
          <a:lstStyle/>
          <a:p>
            <a:pPr marL="0" lvl="0" indent="0" algn="l" rtl="0">
              <a:spcBef>
                <a:spcPts val="0"/>
              </a:spcBef>
              <a:spcAft>
                <a:spcPts val="0"/>
              </a:spcAft>
              <a:buClr>
                <a:schemeClr val="lt1"/>
              </a:buClr>
              <a:buSzPts val="3600"/>
              <a:buFont typeface="Gill Sans"/>
              <a:buNone/>
            </a:pPr>
            <a:r>
              <a:rPr lang="en-US" sz="3600"/>
              <a:t>Model Fit - Survey Age Composition - EBS Shelf Survey</a:t>
            </a:r>
            <a:endParaRPr/>
          </a:p>
        </p:txBody>
      </p:sp>
      <p:pic>
        <p:nvPicPr>
          <p:cNvPr id="287" name="Google Shape;287;p32"/>
          <p:cNvPicPr preferRelativeResize="0"/>
          <p:nvPr/>
        </p:nvPicPr>
        <p:blipFill>
          <a:blip r:embed="rId4">
            <a:alphaModFix/>
          </a:blip>
          <a:stretch>
            <a:fillRect/>
          </a:stretch>
        </p:blipFill>
        <p:spPr>
          <a:xfrm>
            <a:off x="2354375" y="1933650"/>
            <a:ext cx="7483156" cy="47529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Google Shape;293;p33"/>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294" name="Google Shape;294;p33"/>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28</a:t>
            </a:fld>
            <a:endParaRPr/>
          </a:p>
        </p:txBody>
      </p:sp>
      <p:sp>
        <p:nvSpPr>
          <p:cNvPr id="295" name="Google Shape;295;p33"/>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3600"/>
              <a:buFont typeface="Gill Sans"/>
              <a:buNone/>
            </a:pPr>
            <a:r>
              <a:rPr lang="en-US" sz="3600"/>
              <a:t>Model Fit - Survey Age Composition - AI Survey</a:t>
            </a:r>
            <a:endParaRPr/>
          </a:p>
        </p:txBody>
      </p:sp>
      <p:pic>
        <p:nvPicPr>
          <p:cNvPr id="296" name="Google Shape;296;p33"/>
          <p:cNvPicPr preferRelativeResize="0"/>
          <p:nvPr/>
        </p:nvPicPr>
        <p:blipFill>
          <a:blip r:embed="rId4">
            <a:alphaModFix/>
          </a:blip>
          <a:stretch>
            <a:fillRect/>
          </a:stretch>
        </p:blipFill>
        <p:spPr>
          <a:xfrm>
            <a:off x="3034713" y="1952700"/>
            <a:ext cx="6122487" cy="4752901"/>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34"/>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303" name="Google Shape;303;p34"/>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29</a:t>
            </a:fld>
            <a:endParaRPr/>
          </a:p>
        </p:txBody>
      </p:sp>
      <p:sp>
        <p:nvSpPr>
          <p:cNvPr id="304" name="Google Shape;304;p34"/>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3600"/>
              <a:buFont typeface="Gill Sans"/>
              <a:buNone/>
            </a:pPr>
            <a:r>
              <a:rPr lang="en-US" sz="3600"/>
              <a:t>Parameters</a:t>
            </a:r>
            <a:endParaRPr/>
          </a:p>
        </p:txBody>
      </p:sp>
      <p:sp>
        <p:nvSpPr>
          <p:cNvPr id="305" name="Google Shape;305;p34"/>
          <p:cNvSpPr txBox="1">
            <a:spLocks noGrp="1"/>
          </p:cNvSpPr>
          <p:nvPr>
            <p:ph type="body" idx="1"/>
          </p:nvPr>
        </p:nvSpPr>
        <p:spPr>
          <a:xfrm>
            <a:off x="581192" y="2180496"/>
            <a:ext cx="11029500" cy="3678300"/>
          </a:xfrm>
          <a:prstGeom prst="rect">
            <a:avLst/>
          </a:prstGeom>
        </p:spPr>
        <p:txBody>
          <a:bodyPr spcFirstLastPara="1" wrap="square" lIns="91425" tIns="45700" rIns="91425" bIns="45700" anchor="t" anchorCtr="0">
            <a:normAutofit/>
          </a:bodyPr>
          <a:lstStyle/>
          <a:p>
            <a:pPr marL="457200" lvl="0" indent="-333756" algn="l" rtl="0">
              <a:spcBef>
                <a:spcPts val="360"/>
              </a:spcBef>
              <a:spcAft>
                <a:spcPts val="0"/>
              </a:spcAft>
              <a:buSzPts val="1656"/>
              <a:buFont typeface="Arial"/>
              <a:buChar char="◼"/>
            </a:pPr>
            <a:r>
              <a:rPr lang="en-US">
                <a:latin typeface="Arial"/>
                <a:ea typeface="Arial"/>
                <a:cs typeface="Arial"/>
                <a:sym typeface="Arial"/>
              </a:rPr>
              <a:t>Comparison table of main estimated parameters with uncertainty estimates, if evaluating multiple models provide parameter estimates for all models evaluated, highlight author recommended model</a:t>
            </a:r>
            <a:endParaRPr>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14"/>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115" name="Google Shape;115;p14"/>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a:t>
            </a:fld>
            <a:endParaRPr/>
          </a:p>
        </p:txBody>
      </p:sp>
      <p:sp>
        <p:nvSpPr>
          <p:cNvPr id="116" name="Google Shape;116;p14"/>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3600"/>
              <a:buFont typeface="Gill Sans"/>
              <a:buNone/>
            </a:pPr>
            <a:r>
              <a:rPr lang="en-US" sz="3600"/>
              <a:t>Teams or SSC Comments</a:t>
            </a:r>
            <a:endParaRPr/>
          </a:p>
        </p:txBody>
      </p:sp>
      <p:sp>
        <p:nvSpPr>
          <p:cNvPr id="117" name="Google Shape;117;p14"/>
          <p:cNvSpPr txBox="1">
            <a:spLocks noGrp="1"/>
          </p:cNvSpPr>
          <p:nvPr>
            <p:ph type="body" idx="1"/>
          </p:nvPr>
        </p:nvSpPr>
        <p:spPr>
          <a:xfrm>
            <a:off x="581192" y="2180496"/>
            <a:ext cx="11029500" cy="3678300"/>
          </a:xfrm>
          <a:prstGeom prst="rect">
            <a:avLst/>
          </a:prstGeom>
        </p:spPr>
        <p:txBody>
          <a:bodyPr spcFirstLastPara="1" wrap="square" lIns="91425" tIns="45700" rIns="91425" bIns="45700" anchor="t" anchorCtr="0">
            <a:noAutofit/>
          </a:bodyPr>
          <a:lstStyle/>
          <a:p>
            <a:r>
              <a:rPr lang="en-US" sz="2000" i="1" dirty="0"/>
              <a:t>Given that an ensemble model structure has been endorsed by the SSC in 2021, representing a fairly large change in the assessment process, if the new authors choose to propose an ensemble in the future it may be prudent to minimize changes to the suite of models comprising the ensemble so that the potential benefits of a stable ensemble can be realized</a:t>
            </a:r>
            <a:r>
              <a:rPr lang="en-US" sz="2000" dirty="0" smtClean="0"/>
              <a:t>.</a:t>
            </a:r>
          </a:p>
          <a:p>
            <a:endParaRPr lang="en-US" sz="2000" dirty="0"/>
          </a:p>
          <a:p>
            <a:pPr lvl="1"/>
            <a:r>
              <a:rPr lang="en-US" b="1" dirty="0"/>
              <a:t>The authors presented a series of minor changes to the model this year. The Plan Team and SSC endorsed removing of the weight-at-length </a:t>
            </a:r>
            <a:r>
              <a:rPr lang="en-US" b="1" dirty="0" smtClean="0"/>
              <a:t>adjustments </a:t>
            </a:r>
            <a:r>
              <a:rPr lang="en-US" b="1" dirty="0"/>
              <a:t>and the aging bias for </a:t>
            </a:r>
            <a:r>
              <a:rPr lang="en-US" b="1" dirty="0" smtClean="0"/>
              <a:t>post-2007. </a:t>
            </a:r>
            <a:r>
              <a:rPr lang="en-US" b="1" dirty="0"/>
              <a:t>These model changes resulted in very minimal changes to the resulting model and are described in the document below. </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p35"/>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312" name="Google Shape;312;p35"/>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30</a:t>
            </a:fld>
            <a:endParaRPr/>
          </a:p>
        </p:txBody>
      </p:sp>
      <p:sp>
        <p:nvSpPr>
          <p:cNvPr id="313" name="Google Shape;313;p35"/>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3600"/>
              <a:buFont typeface="Gill Sans"/>
              <a:buNone/>
            </a:pPr>
            <a:r>
              <a:rPr lang="en-US" sz="3600"/>
              <a:t>Selectivity</a:t>
            </a:r>
            <a:endParaRPr/>
          </a:p>
        </p:txBody>
      </p:sp>
      <p:pic>
        <p:nvPicPr>
          <p:cNvPr id="314" name="Google Shape;314;p35"/>
          <p:cNvPicPr preferRelativeResize="0"/>
          <p:nvPr/>
        </p:nvPicPr>
        <p:blipFill>
          <a:blip r:embed="rId4">
            <a:alphaModFix/>
          </a:blip>
          <a:stretch>
            <a:fillRect/>
          </a:stretch>
        </p:blipFill>
        <p:spPr>
          <a:xfrm>
            <a:off x="3367621" y="2056475"/>
            <a:ext cx="5456750" cy="4734849"/>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Google Shape;320;p36"/>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321" name="Google Shape;321;p36"/>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31</a:t>
            </a:fld>
            <a:endParaRPr/>
          </a:p>
        </p:txBody>
      </p:sp>
      <p:sp>
        <p:nvSpPr>
          <p:cNvPr id="322" name="Google Shape;322;p36"/>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3600"/>
              <a:buFont typeface="Gill Sans"/>
              <a:buNone/>
            </a:pPr>
            <a:r>
              <a:rPr lang="en-US" sz="3600"/>
              <a:t>Time Series - Spawning Stock Biomass</a:t>
            </a:r>
            <a:endParaRPr/>
          </a:p>
        </p:txBody>
      </p:sp>
      <p:pic>
        <p:nvPicPr>
          <p:cNvPr id="323" name="Google Shape;323;p36"/>
          <p:cNvPicPr preferRelativeResize="0"/>
          <p:nvPr/>
        </p:nvPicPr>
        <p:blipFill rotWithShape="1">
          <a:blip r:embed="rId4">
            <a:alphaModFix/>
          </a:blip>
          <a:srcRect l="6611" t="12907"/>
          <a:stretch/>
        </p:blipFill>
        <p:spPr>
          <a:xfrm>
            <a:off x="2314575" y="2066925"/>
            <a:ext cx="7562850" cy="46013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37"/>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330" name="Google Shape;330;p37"/>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32</a:t>
            </a:fld>
            <a:endParaRPr/>
          </a:p>
        </p:txBody>
      </p:sp>
      <p:sp>
        <p:nvSpPr>
          <p:cNvPr id="331" name="Google Shape;331;p37"/>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3600"/>
              <a:buFont typeface="Gill Sans"/>
              <a:buNone/>
            </a:pPr>
            <a:r>
              <a:rPr lang="en-US" sz="3600"/>
              <a:t>Time Series - Total Biomass</a:t>
            </a:r>
            <a:endParaRPr/>
          </a:p>
        </p:txBody>
      </p:sp>
      <p:pic>
        <p:nvPicPr>
          <p:cNvPr id="332" name="Google Shape;332;p37"/>
          <p:cNvPicPr preferRelativeResize="0"/>
          <p:nvPr/>
        </p:nvPicPr>
        <p:blipFill>
          <a:blip r:embed="rId4">
            <a:alphaModFix/>
          </a:blip>
          <a:stretch>
            <a:fillRect/>
          </a:stretch>
        </p:blipFill>
        <p:spPr>
          <a:xfrm>
            <a:off x="1988225" y="1971750"/>
            <a:ext cx="8215462" cy="47529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8" name="Google Shape;338;p38"/>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339" name="Google Shape;339;p38"/>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33</a:t>
            </a:fld>
            <a:endParaRPr/>
          </a:p>
        </p:txBody>
      </p:sp>
      <p:sp>
        <p:nvSpPr>
          <p:cNvPr id="340" name="Google Shape;340;p38"/>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3600"/>
              <a:buFont typeface="Gill Sans"/>
              <a:buNone/>
            </a:pPr>
            <a:r>
              <a:rPr lang="en-US" sz="3600"/>
              <a:t>Time Series - Recruitment</a:t>
            </a:r>
            <a:endParaRPr/>
          </a:p>
        </p:txBody>
      </p:sp>
      <p:pic>
        <p:nvPicPr>
          <p:cNvPr id="341" name="Google Shape;341;p38"/>
          <p:cNvPicPr preferRelativeResize="0"/>
          <p:nvPr/>
        </p:nvPicPr>
        <p:blipFill>
          <a:blip r:embed="rId4">
            <a:alphaModFix/>
          </a:blip>
          <a:stretch>
            <a:fillRect/>
          </a:stretch>
        </p:blipFill>
        <p:spPr>
          <a:xfrm>
            <a:off x="2358013" y="1943175"/>
            <a:ext cx="7475980" cy="47529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39"/>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348" name="Google Shape;348;p39"/>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34</a:t>
            </a:fld>
            <a:endParaRPr/>
          </a:p>
        </p:txBody>
      </p:sp>
      <p:sp>
        <p:nvSpPr>
          <p:cNvPr id="349" name="Google Shape;349;p39"/>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3600"/>
              <a:buFont typeface="Gill Sans"/>
              <a:buNone/>
            </a:pPr>
            <a:r>
              <a:rPr lang="en-US" sz="3600"/>
              <a:t>Time Series - Fishing Mortality</a:t>
            </a:r>
            <a:endParaRPr/>
          </a:p>
        </p:txBody>
      </p:sp>
      <p:sp>
        <p:nvSpPr>
          <p:cNvPr id="350" name="Google Shape;350;p39"/>
          <p:cNvSpPr txBox="1">
            <a:spLocks noGrp="1"/>
          </p:cNvSpPr>
          <p:nvPr>
            <p:ph type="body" idx="1"/>
          </p:nvPr>
        </p:nvSpPr>
        <p:spPr>
          <a:xfrm>
            <a:off x="581192" y="2180496"/>
            <a:ext cx="11029500" cy="3678300"/>
          </a:xfrm>
          <a:prstGeom prst="rect">
            <a:avLst/>
          </a:prstGeom>
        </p:spPr>
        <p:txBody>
          <a:bodyPr spcFirstLastPara="1" wrap="square" lIns="91425" tIns="45700" rIns="91425" bIns="45700" anchor="t" anchorCtr="0">
            <a:normAutofit/>
          </a:bodyPr>
          <a:lstStyle/>
          <a:p>
            <a:pPr marL="457200" lvl="0" indent="-333756" algn="l" rtl="0">
              <a:spcBef>
                <a:spcPts val="360"/>
              </a:spcBef>
              <a:spcAft>
                <a:spcPts val="0"/>
              </a:spcAft>
              <a:buSzPts val="1656"/>
              <a:buFont typeface="Arial"/>
              <a:buChar char="◼"/>
            </a:pPr>
            <a:r>
              <a:rPr lang="en-US">
                <a:latin typeface="Arial"/>
                <a:ea typeface="Arial"/>
                <a:cs typeface="Arial"/>
                <a:sym typeface="Arial"/>
              </a:rPr>
              <a:t>Graph to include at minimum estimates of Spawning Stock Biomass, Total Biomass, Recruitment, Fishing Mortality (e.g., Time Series - Spawning Stock Biomass), if evaluating multiple models include time series for all models evaluated on same graph, highlight author recommended model</a:t>
            </a:r>
            <a:endParaRPr>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Google Shape;356;p40"/>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357" name="Google Shape;357;p40"/>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35</a:t>
            </a:fld>
            <a:endParaRPr/>
          </a:p>
        </p:txBody>
      </p:sp>
      <p:sp>
        <p:nvSpPr>
          <p:cNvPr id="358" name="Google Shape;358;p40"/>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3600"/>
              <a:buFont typeface="Gill Sans"/>
              <a:buNone/>
            </a:pPr>
            <a:r>
              <a:rPr lang="en-US" sz="3600"/>
              <a:t>Retrospective</a:t>
            </a:r>
            <a:endParaRPr/>
          </a:p>
        </p:txBody>
      </p:sp>
      <p:pic>
        <p:nvPicPr>
          <p:cNvPr id="359" name="Google Shape;359;p40"/>
          <p:cNvPicPr preferRelativeResize="0"/>
          <p:nvPr/>
        </p:nvPicPr>
        <p:blipFill>
          <a:blip r:embed="rId4">
            <a:alphaModFix/>
          </a:blip>
          <a:stretch>
            <a:fillRect/>
          </a:stretch>
        </p:blipFill>
        <p:spPr>
          <a:xfrm>
            <a:off x="1597125" y="1924125"/>
            <a:ext cx="8997754" cy="47529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41"/>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366" name="Google Shape;366;p41"/>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36</a:t>
            </a:fld>
            <a:endParaRPr/>
          </a:p>
        </p:txBody>
      </p:sp>
      <p:sp>
        <p:nvSpPr>
          <p:cNvPr id="367" name="Google Shape;367;p41"/>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3600"/>
              <a:buFont typeface="Gill Sans"/>
              <a:buNone/>
            </a:pPr>
            <a:r>
              <a:rPr lang="en-US" sz="3600"/>
              <a:t>Phase Plane</a:t>
            </a:r>
            <a:endParaRPr/>
          </a:p>
        </p:txBody>
      </p:sp>
      <p:pic>
        <p:nvPicPr>
          <p:cNvPr id="368" name="Google Shape;368;p41"/>
          <p:cNvPicPr preferRelativeResize="0"/>
          <p:nvPr/>
        </p:nvPicPr>
        <p:blipFill>
          <a:blip r:embed="rId4">
            <a:alphaModFix/>
          </a:blip>
          <a:stretch>
            <a:fillRect/>
          </a:stretch>
        </p:blipFill>
        <p:spPr>
          <a:xfrm>
            <a:off x="3096713" y="1952700"/>
            <a:ext cx="5998569" cy="4752899"/>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Google Shape;374;p42"/>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375" name="Google Shape;375;p42"/>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37</a:t>
            </a:fld>
            <a:endParaRPr/>
          </a:p>
        </p:txBody>
      </p:sp>
      <p:sp>
        <p:nvSpPr>
          <p:cNvPr id="376" name="Google Shape;376;p42"/>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3600"/>
              <a:buFont typeface="Gill Sans"/>
              <a:buNone/>
            </a:pPr>
            <a:r>
              <a:rPr lang="en-US" sz="3600"/>
              <a:t>Risk Table</a:t>
            </a:r>
            <a:endParaRPr/>
          </a:p>
        </p:txBody>
      </p:sp>
      <p:pic>
        <p:nvPicPr>
          <p:cNvPr id="377" name="Google Shape;377;p42"/>
          <p:cNvPicPr preferRelativeResize="0"/>
          <p:nvPr/>
        </p:nvPicPr>
        <p:blipFill>
          <a:blip r:embed="rId4">
            <a:alphaModFix/>
          </a:blip>
          <a:stretch>
            <a:fillRect/>
          </a:stretch>
        </p:blipFill>
        <p:spPr>
          <a:xfrm>
            <a:off x="1872275" y="3562425"/>
            <a:ext cx="8447338" cy="3076500"/>
          </a:xfrm>
          <a:prstGeom prst="rect">
            <a:avLst/>
          </a:prstGeom>
          <a:noFill/>
          <a:ln>
            <a:noFill/>
          </a:ln>
        </p:spPr>
      </p:pic>
      <p:pic>
        <p:nvPicPr>
          <p:cNvPr id="378" name="Google Shape;378;p42"/>
          <p:cNvPicPr preferRelativeResize="0"/>
          <p:nvPr/>
        </p:nvPicPr>
        <p:blipFill>
          <a:blip r:embed="rId5">
            <a:alphaModFix/>
          </a:blip>
          <a:stretch>
            <a:fillRect/>
          </a:stretch>
        </p:blipFill>
        <p:spPr>
          <a:xfrm>
            <a:off x="1783988" y="1952700"/>
            <a:ext cx="8623935" cy="145732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384" name="Google Shape;384;p43"/>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385" name="Google Shape;385;p43"/>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38</a:t>
            </a:fld>
            <a:endParaRPr/>
          </a:p>
        </p:txBody>
      </p:sp>
      <p:sp>
        <p:nvSpPr>
          <p:cNvPr id="386" name="Google Shape;386;p43"/>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3600"/>
              <a:buFont typeface="Gill Sans"/>
              <a:buNone/>
            </a:pPr>
            <a:r>
              <a:rPr lang="en-US" sz="3600"/>
              <a:t>Projection</a:t>
            </a:r>
            <a:endParaRPr/>
          </a:p>
        </p:txBody>
      </p:sp>
      <p:pic>
        <p:nvPicPr>
          <p:cNvPr id="387" name="Google Shape;387;p43"/>
          <p:cNvPicPr preferRelativeResize="0"/>
          <p:nvPr/>
        </p:nvPicPr>
        <p:blipFill>
          <a:blip r:embed="rId4">
            <a:alphaModFix/>
          </a:blip>
          <a:stretch>
            <a:fillRect/>
          </a:stretch>
        </p:blipFill>
        <p:spPr>
          <a:xfrm>
            <a:off x="2130800" y="1943175"/>
            <a:ext cx="7930402" cy="4752901"/>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p44"/>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394" name="Google Shape;394;p44"/>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39</a:t>
            </a:fld>
            <a:endParaRPr/>
          </a:p>
        </p:txBody>
      </p:sp>
      <p:sp>
        <p:nvSpPr>
          <p:cNvPr id="395" name="Google Shape;395;p44"/>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3600"/>
              <a:buFont typeface="Gill Sans"/>
              <a:buNone/>
            </a:pPr>
            <a:r>
              <a:rPr lang="en-US" sz="3600"/>
              <a:t>Harvest Recommendation</a:t>
            </a:r>
            <a:endParaRPr/>
          </a:p>
        </p:txBody>
      </p:sp>
      <p:pic>
        <p:nvPicPr>
          <p:cNvPr id="396" name="Google Shape;396;p44"/>
          <p:cNvPicPr preferRelativeResize="0"/>
          <p:nvPr/>
        </p:nvPicPr>
        <p:blipFill>
          <a:blip r:embed="rId4">
            <a:alphaModFix/>
          </a:blip>
          <a:stretch>
            <a:fillRect/>
          </a:stretch>
        </p:blipFill>
        <p:spPr>
          <a:xfrm>
            <a:off x="2423300" y="1962225"/>
            <a:ext cx="7345390" cy="47529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14"/>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115" name="Google Shape;115;p14"/>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a:t>
            </a:fld>
            <a:endParaRPr/>
          </a:p>
        </p:txBody>
      </p:sp>
      <p:sp>
        <p:nvSpPr>
          <p:cNvPr id="116" name="Google Shape;116;p14"/>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3600"/>
              <a:buFont typeface="Gill Sans"/>
              <a:buNone/>
            </a:pPr>
            <a:r>
              <a:rPr lang="en-US" sz="3600"/>
              <a:t>Teams or SSC Comments</a:t>
            </a:r>
            <a:endParaRPr/>
          </a:p>
        </p:txBody>
      </p:sp>
      <p:sp>
        <p:nvSpPr>
          <p:cNvPr id="117" name="Google Shape;117;p14"/>
          <p:cNvSpPr txBox="1">
            <a:spLocks noGrp="1"/>
          </p:cNvSpPr>
          <p:nvPr>
            <p:ph type="body" idx="1"/>
          </p:nvPr>
        </p:nvSpPr>
        <p:spPr>
          <a:xfrm>
            <a:off x="581192" y="2180496"/>
            <a:ext cx="11029500" cy="3678300"/>
          </a:xfrm>
          <a:prstGeom prst="rect">
            <a:avLst/>
          </a:prstGeom>
        </p:spPr>
        <p:txBody>
          <a:bodyPr spcFirstLastPara="1" wrap="square" lIns="91425" tIns="45700" rIns="91425" bIns="45700" anchor="t" anchorCtr="0">
            <a:noAutofit/>
          </a:bodyPr>
          <a:lstStyle/>
          <a:p>
            <a:r>
              <a:rPr lang="en-US" sz="2000" i="1" dirty="0" smtClean="0"/>
              <a:t>If </a:t>
            </a:r>
            <a:r>
              <a:rPr lang="en-US" sz="2000" i="1" dirty="0"/>
              <a:t>model ensembles are brought forward in the future, the authors should work with the BSAI GPT to define a process whereby GPT members themselves assign model scores based on the same, or an updated set, of scoring criteria. This would allow for future development of ensemble member weightings based upon independent review, and the SSC believes this would address one of the concerns highlighted in public comment. </a:t>
            </a:r>
            <a:endParaRPr lang="en-US" sz="2000" i="1" dirty="0" smtClean="0"/>
          </a:p>
          <a:p>
            <a:endParaRPr lang="en-US" sz="2000" dirty="0"/>
          </a:p>
          <a:p>
            <a:pPr lvl="1"/>
            <a:r>
              <a:rPr lang="en-US" b="1" dirty="0"/>
              <a:t>In light of the above recommendation, model changes were kept to a minimum and the weighting criteria used for this year’s ensemble were judged to rate the same as the weights generated by the CIE and endorsed by the SSC in 2021.   </a:t>
            </a:r>
          </a:p>
        </p:txBody>
      </p:sp>
    </p:spTree>
    <p:extLst>
      <p:ext uri="{BB962C8B-B14F-4D97-AF65-F5344CB8AC3E}">
        <p14:creationId xmlns:p14="http://schemas.microsoft.com/office/powerpoint/2010/main" val="2917131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45"/>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403" name="Google Shape;403;p45"/>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40</a:t>
            </a:fld>
            <a:endParaRPr/>
          </a:p>
        </p:txBody>
      </p:sp>
      <p:sp>
        <p:nvSpPr>
          <p:cNvPr id="404" name="Google Shape;404;p45"/>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3600"/>
              <a:buFont typeface="Gill Sans"/>
              <a:buNone/>
            </a:pPr>
            <a:r>
              <a:rPr lang="en-US" sz="3600"/>
              <a:t>Apportionment</a:t>
            </a:r>
            <a:endParaRPr/>
          </a:p>
        </p:txBody>
      </p:sp>
      <p:sp>
        <p:nvSpPr>
          <p:cNvPr id="405" name="Google Shape;405;p45"/>
          <p:cNvSpPr txBox="1">
            <a:spLocks noGrp="1"/>
          </p:cNvSpPr>
          <p:nvPr>
            <p:ph type="body" idx="1"/>
          </p:nvPr>
        </p:nvSpPr>
        <p:spPr>
          <a:xfrm>
            <a:off x="581192" y="2180496"/>
            <a:ext cx="11029500" cy="3678300"/>
          </a:xfrm>
          <a:prstGeom prst="rect">
            <a:avLst/>
          </a:prstGeom>
        </p:spPr>
        <p:txBody>
          <a:bodyPr spcFirstLastPara="1" wrap="square" lIns="91425" tIns="45700" rIns="91425" bIns="45700" anchor="t" anchorCtr="0">
            <a:normAutofit/>
          </a:bodyPr>
          <a:lstStyle/>
          <a:p>
            <a:pPr marL="457200" lvl="0" indent="-333756" algn="l" rtl="0">
              <a:spcBef>
                <a:spcPts val="360"/>
              </a:spcBef>
              <a:spcAft>
                <a:spcPts val="0"/>
              </a:spcAft>
              <a:buSzPts val="1656"/>
              <a:buFont typeface="Arial"/>
              <a:buChar char="◼"/>
            </a:pPr>
            <a:r>
              <a:rPr lang="en-US">
                <a:latin typeface="Arial"/>
                <a:ea typeface="Arial"/>
                <a:cs typeface="Arial"/>
                <a:sym typeface="Arial"/>
              </a:rPr>
              <a:t>Table where applicable, including random effects model graphs and final appointment table</a:t>
            </a:r>
            <a:endParaRPr>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sp>
        <p:nvSpPr>
          <p:cNvPr id="411" name="Google Shape;411;p46"/>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412" name="Google Shape;412;p46"/>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41</a:t>
            </a:fld>
            <a:endParaRPr/>
          </a:p>
        </p:txBody>
      </p:sp>
      <p:sp>
        <p:nvSpPr>
          <p:cNvPr id="413" name="Google Shape;413;p46"/>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3600"/>
              <a:buFont typeface="Gill Sans"/>
              <a:buNone/>
            </a:pPr>
            <a:r>
              <a:rPr lang="en-US" sz="3600"/>
              <a:t>Appendices</a:t>
            </a:r>
            <a:endParaRPr/>
          </a:p>
        </p:txBody>
      </p:sp>
      <p:sp>
        <p:nvSpPr>
          <p:cNvPr id="414" name="Google Shape;414;p46"/>
          <p:cNvSpPr txBox="1">
            <a:spLocks noGrp="1"/>
          </p:cNvSpPr>
          <p:nvPr>
            <p:ph type="body" idx="1"/>
          </p:nvPr>
        </p:nvSpPr>
        <p:spPr>
          <a:xfrm>
            <a:off x="581192" y="2180496"/>
            <a:ext cx="11029500" cy="3678300"/>
          </a:xfrm>
          <a:prstGeom prst="rect">
            <a:avLst/>
          </a:prstGeom>
        </p:spPr>
        <p:txBody>
          <a:bodyPr spcFirstLastPara="1" wrap="square" lIns="91425" tIns="45700" rIns="91425" bIns="45700" anchor="t" anchorCtr="0">
            <a:normAutofit/>
          </a:bodyPr>
          <a:lstStyle/>
          <a:p>
            <a:pPr marL="457200" lvl="0" indent="-333756" algn="l" rtl="0">
              <a:spcBef>
                <a:spcPts val="360"/>
              </a:spcBef>
              <a:spcAft>
                <a:spcPts val="0"/>
              </a:spcAft>
              <a:buSzPts val="1656"/>
              <a:buFont typeface="Arial"/>
              <a:buChar char="◼"/>
            </a:pPr>
            <a:r>
              <a:rPr lang="en-US">
                <a:latin typeface="Arial"/>
                <a:ea typeface="Arial"/>
                <a:cs typeface="Arial"/>
                <a:sym typeface="Arial"/>
              </a:rPr>
              <a:t>List with brief description, if relevant to decision of model provide highlights</a:t>
            </a:r>
            <a:endParaRPr>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20" name="Google Shape;420;p47"/>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421" name="Google Shape;421;p47"/>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42</a:t>
            </a:fld>
            <a:endParaRPr/>
          </a:p>
        </p:txBody>
      </p:sp>
      <p:sp>
        <p:nvSpPr>
          <p:cNvPr id="422" name="Google Shape;422;p47"/>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3600"/>
              <a:buFont typeface="Gill Sans"/>
              <a:buNone/>
            </a:pPr>
            <a:r>
              <a:rPr lang="en-US" sz="3600"/>
              <a:t>Conclusions</a:t>
            </a:r>
            <a:endParaRPr/>
          </a:p>
        </p:txBody>
      </p:sp>
      <p:sp>
        <p:nvSpPr>
          <p:cNvPr id="423" name="Google Shape;423;p47"/>
          <p:cNvSpPr txBox="1">
            <a:spLocks noGrp="1"/>
          </p:cNvSpPr>
          <p:nvPr>
            <p:ph type="body" idx="1"/>
          </p:nvPr>
        </p:nvSpPr>
        <p:spPr>
          <a:xfrm>
            <a:off x="581192" y="2180496"/>
            <a:ext cx="11029500" cy="3678300"/>
          </a:xfrm>
          <a:prstGeom prst="rect">
            <a:avLst/>
          </a:prstGeom>
        </p:spPr>
        <p:txBody>
          <a:bodyPr spcFirstLastPara="1" wrap="square" lIns="91425" tIns="45700" rIns="91425" bIns="45700" anchor="t" anchorCtr="0">
            <a:normAutofit fontScale="85000" lnSpcReduction="20000"/>
          </a:bodyPr>
          <a:lstStyle/>
          <a:p>
            <a:pPr marL="457200" lvl="0" indent="-325869" algn="l" rtl="0">
              <a:spcBef>
                <a:spcPts val="360"/>
              </a:spcBef>
              <a:spcAft>
                <a:spcPts val="0"/>
              </a:spcAft>
              <a:buSzPct val="69000"/>
              <a:buFont typeface="Arial"/>
              <a:buChar char="◼"/>
            </a:pPr>
            <a:r>
              <a:rPr lang="en-US">
                <a:latin typeface="Arial"/>
                <a:ea typeface="Arial"/>
                <a:cs typeface="Arial"/>
                <a:sym typeface="Arial"/>
              </a:rPr>
              <a:t>Recommendation</a:t>
            </a:r>
            <a:endParaRPr>
              <a:latin typeface="Arial"/>
              <a:ea typeface="Arial"/>
              <a:cs typeface="Arial"/>
              <a:sym typeface="Arial"/>
            </a:endParaRPr>
          </a:p>
          <a:p>
            <a:pPr marL="914400" lvl="1" indent="-325869" algn="l" rtl="0">
              <a:spcBef>
                <a:spcPts val="1000"/>
              </a:spcBef>
              <a:spcAft>
                <a:spcPts val="0"/>
              </a:spcAft>
              <a:buSzPct val="82799"/>
              <a:buFont typeface="Arial"/>
              <a:buChar char="◼"/>
            </a:pPr>
            <a:r>
              <a:rPr lang="en-US">
                <a:latin typeface="Arial"/>
                <a:ea typeface="Arial"/>
                <a:cs typeface="Arial"/>
                <a:sym typeface="Arial"/>
              </a:rPr>
              <a:t>No model changes, data correction to use fishery sizes from start of observer program with minimum level of samples (300)</a:t>
            </a:r>
            <a:endParaRPr>
              <a:latin typeface="Arial"/>
              <a:ea typeface="Arial"/>
              <a:cs typeface="Arial"/>
              <a:sym typeface="Arial"/>
            </a:endParaRPr>
          </a:p>
          <a:p>
            <a:pPr marL="914400" lvl="1" indent="-325869" algn="l" rtl="0">
              <a:spcBef>
                <a:spcPts val="1000"/>
              </a:spcBef>
              <a:spcAft>
                <a:spcPts val="0"/>
              </a:spcAft>
              <a:buSzPct val="82799"/>
              <a:buFont typeface="Arial"/>
              <a:buChar char="◼"/>
            </a:pPr>
            <a:r>
              <a:rPr lang="en-US">
                <a:latin typeface="Arial"/>
                <a:ea typeface="Arial"/>
                <a:cs typeface="Arial"/>
                <a:sym typeface="Arial"/>
              </a:rPr>
              <a:t>Leveling out of biomass after long period of increase from low stock size, possible new year class emerging, surveys show average to increase</a:t>
            </a:r>
            <a:endParaRPr>
              <a:latin typeface="Arial"/>
              <a:ea typeface="Arial"/>
              <a:cs typeface="Arial"/>
              <a:sym typeface="Arial"/>
            </a:endParaRPr>
          </a:p>
          <a:p>
            <a:pPr marL="914400" lvl="1" indent="-325869" algn="l" rtl="0">
              <a:spcBef>
                <a:spcPts val="1000"/>
              </a:spcBef>
              <a:spcAft>
                <a:spcPts val="0"/>
              </a:spcAft>
              <a:buSzPct val="82799"/>
              <a:buFont typeface="Arial"/>
              <a:buChar char="◼"/>
            </a:pPr>
            <a:r>
              <a:rPr lang="en-US">
                <a:latin typeface="Arial"/>
                <a:ea typeface="Arial"/>
                <a:cs typeface="Arial"/>
                <a:sym typeface="Arial"/>
              </a:rPr>
              <a:t>No reduction recommended: ABC = … t, OFL = … t</a:t>
            </a:r>
            <a:endParaRPr>
              <a:latin typeface="Arial"/>
              <a:ea typeface="Arial"/>
              <a:cs typeface="Arial"/>
              <a:sym typeface="Arial"/>
            </a:endParaRPr>
          </a:p>
          <a:p>
            <a:pPr marL="457200" lvl="0" indent="-325869" algn="l" rtl="0">
              <a:spcBef>
                <a:spcPts val="1000"/>
              </a:spcBef>
              <a:spcAft>
                <a:spcPts val="0"/>
              </a:spcAft>
              <a:buSzPct val="69000"/>
              <a:buFont typeface="Arial"/>
              <a:buChar char="◼"/>
            </a:pPr>
            <a:r>
              <a:rPr lang="en-US">
                <a:latin typeface="Arial"/>
                <a:ea typeface="Arial"/>
                <a:cs typeface="Arial"/>
                <a:sym typeface="Arial"/>
              </a:rPr>
              <a:t>Data Gaps and Future Research Priorities</a:t>
            </a:r>
            <a:endParaRPr>
              <a:latin typeface="Arial"/>
              <a:ea typeface="Arial"/>
              <a:cs typeface="Arial"/>
              <a:sym typeface="Arial"/>
            </a:endParaRPr>
          </a:p>
          <a:p>
            <a:pPr marL="914400" lvl="1" indent="-325869" algn="l" rtl="0">
              <a:spcBef>
                <a:spcPts val="1000"/>
              </a:spcBef>
              <a:spcAft>
                <a:spcPts val="0"/>
              </a:spcAft>
              <a:buSzPct val="82799"/>
              <a:buFont typeface="Arial"/>
              <a:buChar char="◼"/>
            </a:pPr>
            <a:r>
              <a:rPr lang="en-US">
                <a:latin typeface="Arial"/>
                <a:ea typeface="Arial"/>
                <a:cs typeface="Arial"/>
                <a:sym typeface="Arial"/>
              </a:rPr>
              <a:t>Consider exploring incorporating estimates of predation mortality from recent EBS CEATTLE model (K. Holsman), include efforts to streamline data pulls and processing between single and multi-species models</a:t>
            </a:r>
            <a:endParaRPr>
              <a:latin typeface="Arial"/>
              <a:ea typeface="Arial"/>
              <a:cs typeface="Arial"/>
              <a:sym typeface="Arial"/>
            </a:endParaRPr>
          </a:p>
          <a:p>
            <a:pPr marL="914400" lvl="1" indent="-325869" algn="l" rtl="0">
              <a:spcBef>
                <a:spcPts val="1000"/>
              </a:spcBef>
              <a:spcAft>
                <a:spcPts val="1000"/>
              </a:spcAft>
              <a:buSzPct val="82799"/>
              <a:buFont typeface="Arial"/>
              <a:buChar char="◼"/>
            </a:pPr>
            <a:r>
              <a:rPr lang="en-US">
                <a:latin typeface="Arial"/>
                <a:ea typeface="Arial"/>
                <a:cs typeface="Arial"/>
                <a:sym typeface="Arial"/>
              </a:rPr>
              <a:t>Re-examine growth assumptions, update age-length conversion matrices, consider alternative surveys and VAST estimates</a:t>
            </a:r>
            <a:endParaRPr>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sp>
        <p:nvSpPr>
          <p:cNvPr id="429" name="Google Shape;429;p48"/>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430" name="Google Shape;430;p48"/>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43</a:t>
            </a:fld>
            <a:endParaRPr/>
          </a:p>
        </p:txBody>
      </p:sp>
      <p:sp>
        <p:nvSpPr>
          <p:cNvPr id="431" name="Google Shape;431;p48"/>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3600"/>
              <a:buFont typeface="Gill Sans"/>
              <a:buNone/>
            </a:pPr>
            <a:r>
              <a:rPr lang="en-US" sz="3600"/>
              <a:t>Plan Team Summary</a:t>
            </a:r>
            <a:endParaRPr/>
          </a:p>
        </p:txBody>
      </p:sp>
      <p:sp>
        <p:nvSpPr>
          <p:cNvPr id="432" name="Google Shape;432;p48"/>
          <p:cNvSpPr txBox="1">
            <a:spLocks noGrp="1"/>
          </p:cNvSpPr>
          <p:nvPr>
            <p:ph type="body" idx="1"/>
          </p:nvPr>
        </p:nvSpPr>
        <p:spPr>
          <a:xfrm>
            <a:off x="581192" y="2180496"/>
            <a:ext cx="11029500" cy="3678300"/>
          </a:xfrm>
          <a:prstGeom prst="rect">
            <a:avLst/>
          </a:prstGeom>
        </p:spPr>
        <p:txBody>
          <a:bodyPr spcFirstLastPara="1" wrap="square" lIns="91425" tIns="45700" rIns="91425" bIns="45700" anchor="t" anchorCtr="0">
            <a:normAutofit/>
          </a:bodyPr>
          <a:lstStyle/>
          <a:p>
            <a:pPr marL="457200" lvl="0" indent="-333756" algn="l" rtl="0">
              <a:spcBef>
                <a:spcPts val="360"/>
              </a:spcBef>
              <a:spcAft>
                <a:spcPts val="0"/>
              </a:spcAft>
              <a:buSzPts val="1656"/>
              <a:buFont typeface="Arial"/>
              <a:buChar char="◼"/>
            </a:pPr>
            <a:r>
              <a:rPr lang="en-US">
                <a:latin typeface="Arial"/>
                <a:ea typeface="Arial"/>
                <a:cs typeface="Arial"/>
                <a:sym typeface="Arial"/>
              </a:rPr>
              <a:t>Table filled out using author recommended model</a:t>
            </a:r>
            <a:endParaRPr>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37"/>
        <p:cNvGrpSpPr/>
        <p:nvPr/>
      </p:nvGrpSpPr>
      <p:grpSpPr>
        <a:xfrm>
          <a:off x="0" y="0"/>
          <a:ext cx="0" cy="0"/>
          <a:chOff x="0" y="0"/>
          <a:chExt cx="0" cy="0"/>
        </a:xfrm>
      </p:grpSpPr>
      <p:sp>
        <p:nvSpPr>
          <p:cNvPr id="438" name="Google Shape;438;p49"/>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439" name="Google Shape;439;p49"/>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44</a:t>
            </a:fld>
            <a:endParaRPr/>
          </a:p>
        </p:txBody>
      </p:sp>
      <p:sp>
        <p:nvSpPr>
          <p:cNvPr id="440" name="Google Shape;440;p49"/>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3600"/>
              <a:buFont typeface="Gill Sans"/>
              <a:buNone/>
            </a:pPr>
            <a:r>
              <a:rPr lang="en-US" sz="3600"/>
              <a:t>Discussion</a:t>
            </a:r>
            <a:endParaRPr/>
          </a:p>
        </p:txBody>
      </p:sp>
      <p:sp>
        <p:nvSpPr>
          <p:cNvPr id="441" name="Google Shape;441;p49"/>
          <p:cNvSpPr txBox="1">
            <a:spLocks noGrp="1"/>
          </p:cNvSpPr>
          <p:nvPr>
            <p:ph type="body" idx="1"/>
          </p:nvPr>
        </p:nvSpPr>
        <p:spPr>
          <a:xfrm>
            <a:off x="581192" y="2180496"/>
            <a:ext cx="11029500" cy="3678300"/>
          </a:xfrm>
          <a:prstGeom prst="rect">
            <a:avLst/>
          </a:prstGeom>
        </p:spPr>
        <p:txBody>
          <a:bodyPr spcFirstLastPara="1" wrap="square" lIns="91425" tIns="45700" rIns="91425" bIns="45700" anchor="t" anchorCtr="0">
            <a:normAutofit/>
          </a:bodyPr>
          <a:lstStyle/>
          <a:p>
            <a:pPr marL="457200" lvl="0" indent="-333756" algn="l" rtl="0">
              <a:spcBef>
                <a:spcPts val="360"/>
              </a:spcBef>
              <a:spcAft>
                <a:spcPts val="0"/>
              </a:spcAft>
              <a:buSzPts val="1656"/>
              <a:buFont typeface="Arial"/>
              <a:buChar char="◼"/>
            </a:pPr>
            <a:r>
              <a:rPr lang="en-US">
                <a:latin typeface="Arial"/>
                <a:ea typeface="Arial"/>
                <a:cs typeface="Arial"/>
                <a:sym typeface="Arial"/>
              </a:rPr>
              <a:t>May include list of action questions if applicable for the Teams deliberation</a:t>
            </a:r>
            <a:endParaRPr>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45"/>
        <p:cNvGrpSpPr/>
        <p:nvPr/>
      </p:nvGrpSpPr>
      <p:grpSpPr>
        <a:xfrm>
          <a:off x="0" y="0"/>
          <a:ext cx="0" cy="0"/>
          <a:chOff x="0" y="0"/>
          <a:chExt cx="0" cy="0"/>
        </a:xfrm>
      </p:grpSpPr>
      <p:sp>
        <p:nvSpPr>
          <p:cNvPr id="446" name="Google Shape;446;p50"/>
          <p:cNvSpPr/>
          <p:nvPr/>
        </p:nvSpPr>
        <p:spPr>
          <a:xfrm>
            <a:off x="446534" y="457200"/>
            <a:ext cx="3703200" cy="95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50"/>
          <p:cNvSpPr/>
          <p:nvPr/>
        </p:nvSpPr>
        <p:spPr>
          <a:xfrm>
            <a:off x="8042147" y="453643"/>
            <a:ext cx="3703200" cy="987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50"/>
          <p:cNvSpPr/>
          <p:nvPr/>
        </p:nvSpPr>
        <p:spPr>
          <a:xfrm>
            <a:off x="4241830" y="457200"/>
            <a:ext cx="3703200" cy="915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50"/>
          <p:cNvSpPr/>
          <p:nvPr/>
        </p:nvSpPr>
        <p:spPr>
          <a:xfrm>
            <a:off x="446534" y="3085765"/>
            <a:ext cx="11262900" cy="33048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50"/>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ill Sans"/>
              <a:ea typeface="Gill Sans"/>
              <a:cs typeface="Gill Sans"/>
              <a:sym typeface="Gill Sans"/>
            </a:endParaRPr>
          </a:p>
        </p:txBody>
      </p:sp>
      <p:sp>
        <p:nvSpPr>
          <p:cNvPr id="451" name="Google Shape;451;p50"/>
          <p:cNvSpPr/>
          <p:nvPr/>
        </p:nvSpPr>
        <p:spPr>
          <a:xfrm>
            <a:off x="581191" y="457201"/>
            <a:ext cx="1106100" cy="58596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50"/>
          <p:cNvSpPr/>
          <p:nvPr/>
        </p:nvSpPr>
        <p:spPr>
          <a:xfrm>
            <a:off x="1784420" y="457200"/>
            <a:ext cx="6248400" cy="5859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50"/>
          <p:cNvSpPr/>
          <p:nvPr/>
        </p:nvSpPr>
        <p:spPr>
          <a:xfrm>
            <a:off x="8129872" y="453642"/>
            <a:ext cx="3615600" cy="5863200"/>
          </a:xfrm>
          <a:prstGeom prst="rect">
            <a:avLst/>
          </a:prstGeom>
          <a:solidFill>
            <a:srgbClr val="6C77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50"/>
          <p:cNvSpPr txBox="1">
            <a:spLocks noGrp="1"/>
          </p:cNvSpPr>
          <p:nvPr>
            <p:ph type="body" idx="1"/>
          </p:nvPr>
        </p:nvSpPr>
        <p:spPr>
          <a:xfrm>
            <a:off x="8317076" y="668740"/>
            <a:ext cx="3293700" cy="492690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SzPts val="2760"/>
              <a:buNone/>
            </a:pPr>
            <a:r>
              <a:rPr lang="en-US" sz="3000">
                <a:solidFill>
                  <a:srgbClr val="FFFFFF"/>
                </a:solidFill>
              </a:rPr>
              <a:t>CONTACTS:</a:t>
            </a:r>
            <a:endParaRPr sz="3000">
              <a:solidFill>
                <a:srgbClr val="FFFFFF"/>
              </a:solidFill>
            </a:endParaRPr>
          </a:p>
          <a:p>
            <a:pPr marL="0" lvl="0" indent="0" algn="l" rtl="0">
              <a:spcBef>
                <a:spcPts val="920"/>
              </a:spcBef>
              <a:spcAft>
                <a:spcPts val="0"/>
              </a:spcAft>
              <a:buSzPts val="1472"/>
              <a:buNone/>
            </a:pPr>
            <a:r>
              <a:rPr lang="en-US" sz="1600">
                <a:solidFill>
                  <a:schemeClr val="lt1"/>
                </a:solidFill>
              </a:rPr>
              <a:t>KALEI.SHOTWELL@NOAA.GOV</a:t>
            </a:r>
            <a:endParaRPr sz="1600">
              <a:solidFill>
                <a:schemeClr val="lt1"/>
              </a:solidFill>
            </a:endParaRPr>
          </a:p>
          <a:p>
            <a:pPr marL="0" lvl="0" indent="0" algn="l" rtl="0">
              <a:spcBef>
                <a:spcPts val="920"/>
              </a:spcBef>
              <a:spcAft>
                <a:spcPts val="0"/>
              </a:spcAft>
              <a:buSzPts val="1472"/>
              <a:buNone/>
            </a:pPr>
            <a:endParaRPr sz="1600">
              <a:solidFill>
                <a:schemeClr val="lt1"/>
              </a:solidFill>
            </a:endParaRPr>
          </a:p>
        </p:txBody>
      </p:sp>
      <p:pic>
        <p:nvPicPr>
          <p:cNvPr id="455" name="Google Shape;455;p50"/>
          <p:cNvPicPr preferRelativeResize="0"/>
          <p:nvPr/>
        </p:nvPicPr>
        <p:blipFill rotWithShape="1">
          <a:blip r:embed="rId3">
            <a:alphaModFix/>
          </a:blip>
          <a:srcRect l="31665" t="14507"/>
          <a:stretch/>
        </p:blipFill>
        <p:spPr>
          <a:xfrm>
            <a:off x="1793750" y="453600"/>
            <a:ext cx="6248400" cy="5863200"/>
          </a:xfrm>
          <a:prstGeom prst="rect">
            <a:avLst/>
          </a:prstGeom>
          <a:noFill/>
          <a:ln>
            <a:noFill/>
          </a:ln>
        </p:spPr>
      </p:pic>
      <p:sp>
        <p:nvSpPr>
          <p:cNvPr id="456" name="Google Shape;456;p50"/>
          <p:cNvSpPr txBox="1">
            <a:spLocks noGrp="1"/>
          </p:cNvSpPr>
          <p:nvPr>
            <p:ph type="title"/>
          </p:nvPr>
        </p:nvSpPr>
        <p:spPr>
          <a:xfrm>
            <a:off x="2037077" y="600628"/>
            <a:ext cx="5526900" cy="27846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rgbClr val="FFFFFF"/>
              </a:buClr>
              <a:buSzPts val="6000"/>
              <a:buFont typeface="Gill Sans"/>
              <a:buNone/>
            </a:pPr>
            <a:r>
              <a:rPr lang="en-US" sz="6000">
                <a:solidFill>
                  <a:schemeClr val="lt1"/>
                </a:solidFill>
              </a:rPr>
              <a:t>QUESTIONS?</a:t>
            </a:r>
            <a:endParaRPr>
              <a:solidFill>
                <a:schemeClr val="lt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Shape 461"/>
        <p:cNvGrpSpPr/>
        <p:nvPr/>
      </p:nvGrpSpPr>
      <p:grpSpPr>
        <a:xfrm>
          <a:off x="0" y="0"/>
          <a:ext cx="0" cy="0"/>
          <a:chOff x="0" y="0"/>
          <a:chExt cx="0" cy="0"/>
        </a:xfrm>
      </p:grpSpPr>
      <p:sp>
        <p:nvSpPr>
          <p:cNvPr id="462" name="Google Shape;462;p51"/>
          <p:cNvSpPr txBox="1">
            <a:spLocks noGrp="1"/>
          </p:cNvSpPr>
          <p:nvPr>
            <p:ph type="title"/>
          </p:nvPr>
        </p:nvSpPr>
        <p:spPr>
          <a:xfrm>
            <a:off x="2927025" y="2400300"/>
            <a:ext cx="6890400" cy="14478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3600"/>
              <a:buFont typeface="Gill Sans"/>
              <a:buNone/>
            </a:pPr>
            <a:r>
              <a:rPr lang="en-US" sz="5000">
                <a:solidFill>
                  <a:schemeClr val="dk1"/>
                </a:solidFill>
              </a:rPr>
              <a:t>Supplemental Slides for BSAI Plan Team</a:t>
            </a:r>
            <a:endParaRPr sz="4600"/>
          </a:p>
        </p:txBody>
      </p:sp>
      <p:pic>
        <p:nvPicPr>
          <p:cNvPr id="463" name="Google Shape;463;p51"/>
          <p:cNvPicPr preferRelativeResize="0"/>
          <p:nvPr/>
        </p:nvPicPr>
        <p:blipFill rotWithShape="1">
          <a:blip r:embed="rId3">
            <a:alphaModFix/>
          </a:blip>
          <a:srcRect l="34598" r="53941"/>
          <a:stretch/>
        </p:blipFill>
        <p:spPr>
          <a:xfrm>
            <a:off x="581191" y="445755"/>
            <a:ext cx="1068570" cy="5867621"/>
          </a:xfrm>
          <a:prstGeom prst="rect">
            <a:avLst/>
          </a:prstGeom>
          <a:noFill/>
          <a:ln>
            <a:noFill/>
          </a:ln>
        </p:spPr>
      </p:pic>
      <p:sp>
        <p:nvSpPr>
          <p:cNvPr id="464" name="Google Shape;464;p51"/>
          <p:cNvSpPr txBox="1">
            <a:spLocks noGrp="1"/>
          </p:cNvSpPr>
          <p:nvPr>
            <p:ph type="sldNum" idx="12"/>
          </p:nvPr>
        </p:nvSpPr>
        <p:spPr>
          <a:xfrm>
            <a:off x="10558300" y="5956137"/>
            <a:ext cx="1486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46</a:t>
            </a:fld>
            <a:endParaRPr/>
          </a:p>
        </p:txBody>
      </p:sp>
      <p:sp>
        <p:nvSpPr>
          <p:cNvPr id="465" name="Google Shape;465;p51"/>
          <p:cNvSpPr/>
          <p:nvPr/>
        </p:nvSpPr>
        <p:spPr>
          <a:xfrm>
            <a:off x="581191" y="445755"/>
            <a:ext cx="1068600" cy="5867700"/>
          </a:xfrm>
          <a:prstGeom prst="rect">
            <a:avLst/>
          </a:prstGeom>
          <a:solidFill>
            <a:srgbClr val="1A3260">
              <a:alpha val="49800"/>
            </a:srgbClr>
          </a:solidFill>
          <a:ln w="22225" cap="rnd" cmpd="sng">
            <a:solidFill>
              <a:srgbClr val="12244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ill Sans"/>
              <a:ea typeface="Gill Sans"/>
              <a:cs typeface="Gill Sans"/>
              <a:sym typeface="Gill Sans"/>
            </a:endParaRPr>
          </a:p>
        </p:txBody>
      </p:sp>
      <p:pic>
        <p:nvPicPr>
          <p:cNvPr id="466" name="Google Shape;466;p51"/>
          <p:cNvPicPr preferRelativeResize="0"/>
          <p:nvPr/>
        </p:nvPicPr>
        <p:blipFill>
          <a:blip r:embed="rId4">
            <a:alphaModFix/>
          </a:blip>
          <a:stretch>
            <a:fillRect/>
          </a:stretch>
        </p:blipFill>
        <p:spPr>
          <a:xfrm>
            <a:off x="4248975" y="3962400"/>
            <a:ext cx="3710100" cy="24765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14"/>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115" name="Google Shape;115;p14"/>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5</a:t>
            </a:fld>
            <a:endParaRPr/>
          </a:p>
        </p:txBody>
      </p:sp>
      <p:sp>
        <p:nvSpPr>
          <p:cNvPr id="116" name="Google Shape;116;p14"/>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3600"/>
              <a:buFont typeface="Gill Sans"/>
              <a:buNone/>
            </a:pPr>
            <a:r>
              <a:rPr lang="en-US" sz="3600"/>
              <a:t>Teams or SSC Comments</a:t>
            </a:r>
            <a:endParaRPr/>
          </a:p>
        </p:txBody>
      </p:sp>
      <p:sp>
        <p:nvSpPr>
          <p:cNvPr id="117" name="Google Shape;117;p14"/>
          <p:cNvSpPr txBox="1">
            <a:spLocks noGrp="1"/>
          </p:cNvSpPr>
          <p:nvPr>
            <p:ph type="body" idx="1"/>
          </p:nvPr>
        </p:nvSpPr>
        <p:spPr>
          <a:xfrm>
            <a:off x="581192" y="2180496"/>
            <a:ext cx="11029500" cy="3678300"/>
          </a:xfrm>
          <a:prstGeom prst="rect">
            <a:avLst/>
          </a:prstGeom>
        </p:spPr>
        <p:txBody>
          <a:bodyPr spcFirstLastPara="1" wrap="square" lIns="91425" tIns="45700" rIns="91425" bIns="45700" anchor="t" anchorCtr="0">
            <a:noAutofit/>
          </a:bodyPr>
          <a:lstStyle/>
          <a:p>
            <a:r>
              <a:rPr lang="en-US" sz="2000" i="1" dirty="0" smtClean="0"/>
              <a:t>The </a:t>
            </a:r>
            <a:r>
              <a:rPr lang="en-US" sz="2000" i="1" dirty="0"/>
              <a:t>SSC recommends that inclusion of [fishery age composition data] be fully explored in a later assessment cycle, either within a single model or multiple ensemble members, highlighting that it views this as a top priority for future research. </a:t>
            </a:r>
            <a:endParaRPr lang="en-US" sz="2000" i="1" dirty="0" smtClean="0"/>
          </a:p>
          <a:p>
            <a:endParaRPr lang="en-US" sz="2000" dirty="0"/>
          </a:p>
          <a:p>
            <a:pPr lvl="1"/>
            <a:r>
              <a:rPr lang="en-US" b="1" dirty="0"/>
              <a:t>Given the already monumental task of taking this stock over from Dr. Thompson, the authors chose not to investigate the use of fishery age composition data. This also in light of the SSCs recommendation to minimize changes to the suite of models comprising the ensemble. The authors intend to investigate the use of fishery age composition data in the future. </a:t>
            </a:r>
          </a:p>
        </p:txBody>
      </p:sp>
    </p:spTree>
    <p:extLst>
      <p:ext uri="{BB962C8B-B14F-4D97-AF65-F5344CB8AC3E}">
        <p14:creationId xmlns:p14="http://schemas.microsoft.com/office/powerpoint/2010/main" val="33506579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15"/>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124" name="Google Shape;124;p15"/>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6</a:t>
            </a:fld>
            <a:endParaRPr/>
          </a:p>
        </p:txBody>
      </p:sp>
      <p:sp>
        <p:nvSpPr>
          <p:cNvPr id="125" name="Google Shape;125;p15"/>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3600"/>
              <a:buFont typeface="Gill Sans"/>
              <a:buNone/>
            </a:pPr>
            <a:r>
              <a:rPr lang="en-US" sz="3600"/>
              <a:t>Data Summary</a:t>
            </a:r>
            <a:endParaRPr/>
          </a:p>
        </p:txBody>
      </p:sp>
      <p:pic>
        <p:nvPicPr>
          <p:cNvPr id="2" name="Picture 1"/>
          <p:cNvPicPr>
            <a:picLocks noChangeAspect="1"/>
          </p:cNvPicPr>
          <p:nvPr/>
        </p:nvPicPr>
        <p:blipFill rotWithShape="1">
          <a:blip r:embed="rId4">
            <a:extLst>
              <a:ext uri="{28A0092B-C50C-407E-A947-70E740481C1C}">
                <a14:useLocalDpi xmlns:a14="http://schemas.microsoft.com/office/drawing/2010/main" val="0"/>
              </a:ext>
            </a:extLst>
          </a:blip>
          <a:srcRect l="4484" t="9453" r="9701"/>
          <a:stretch/>
        </p:blipFill>
        <p:spPr>
          <a:xfrm>
            <a:off x="8159398" y="1808412"/>
            <a:ext cx="3947886" cy="4165606"/>
          </a:xfrm>
          <a:prstGeom prst="rect">
            <a:avLst/>
          </a:prstGeom>
        </p:spPr>
      </p:pic>
      <p:graphicFrame>
        <p:nvGraphicFramePr>
          <p:cNvPr id="3" name="Table 2"/>
          <p:cNvGraphicFramePr>
            <a:graphicFrameLocks noGrp="1"/>
          </p:cNvGraphicFramePr>
          <p:nvPr>
            <p:extLst>
              <p:ext uri="{D42A27DB-BD31-4B8C-83A1-F6EECF244321}">
                <p14:modId xmlns:p14="http://schemas.microsoft.com/office/powerpoint/2010/main" val="1819777289"/>
              </p:ext>
            </p:extLst>
          </p:nvPr>
        </p:nvGraphicFramePr>
        <p:xfrm>
          <a:off x="317211" y="2536371"/>
          <a:ext cx="7377415" cy="2438400"/>
        </p:xfrm>
        <a:graphic>
          <a:graphicData uri="http://schemas.openxmlformats.org/drawingml/2006/table">
            <a:tbl>
              <a:tblPr firstRow="1" firstCol="1" bandRow="1">
                <a:tableStyleId>{5C22544A-7EE6-4342-B048-85BDC9FD1C3A}</a:tableStyleId>
              </a:tblPr>
              <a:tblGrid>
                <a:gridCol w="1939582">
                  <a:extLst>
                    <a:ext uri="{9D8B030D-6E8A-4147-A177-3AD203B41FA5}">
                      <a16:colId xmlns:a16="http://schemas.microsoft.com/office/drawing/2014/main" val="3683048456"/>
                    </a:ext>
                  </a:extLst>
                </a:gridCol>
                <a:gridCol w="125065">
                  <a:extLst>
                    <a:ext uri="{9D8B030D-6E8A-4147-A177-3AD203B41FA5}">
                      <a16:colId xmlns:a16="http://schemas.microsoft.com/office/drawing/2014/main" val="3131287356"/>
                    </a:ext>
                  </a:extLst>
                </a:gridCol>
                <a:gridCol w="3347887">
                  <a:extLst>
                    <a:ext uri="{9D8B030D-6E8A-4147-A177-3AD203B41FA5}">
                      <a16:colId xmlns:a16="http://schemas.microsoft.com/office/drawing/2014/main" val="3795209704"/>
                    </a:ext>
                  </a:extLst>
                </a:gridCol>
                <a:gridCol w="1964881">
                  <a:extLst>
                    <a:ext uri="{9D8B030D-6E8A-4147-A177-3AD203B41FA5}">
                      <a16:colId xmlns:a16="http://schemas.microsoft.com/office/drawing/2014/main" val="1538158581"/>
                    </a:ext>
                  </a:extLst>
                </a:gridCol>
              </a:tblGrid>
              <a:tr h="190500">
                <a:tc>
                  <a:txBody>
                    <a:bodyPr/>
                    <a:lstStyle/>
                    <a:p>
                      <a:pPr marL="0" marR="0">
                        <a:spcBef>
                          <a:spcPts val="0"/>
                        </a:spcBef>
                        <a:spcAft>
                          <a:spcPts val="0"/>
                        </a:spcAft>
                      </a:pPr>
                      <a:r>
                        <a:rPr lang="en-US" sz="2000" dirty="0">
                          <a:effectLst/>
                        </a:rPr>
                        <a:t>Source</a:t>
                      </a:r>
                      <a:endParaRPr lang="en-US" sz="2000" dirty="0">
                        <a:effectLst/>
                        <a:latin typeface="Times New Roman" panose="02020603050405020304" pitchFamily="18" charset="0"/>
                        <a:ea typeface="Times New Roman" panose="02020603050405020304" pitchFamily="18" charset="0"/>
                      </a:endParaRPr>
                    </a:p>
                  </a:txBody>
                  <a:tcPr marL="68580" marR="68580" marT="0" marB="0" anchor="b"/>
                </a:tc>
                <a:tc gridSpan="2">
                  <a:txBody>
                    <a:bodyPr/>
                    <a:lstStyle/>
                    <a:p>
                      <a:pPr marL="0" marR="0">
                        <a:spcBef>
                          <a:spcPts val="0"/>
                        </a:spcBef>
                        <a:spcAft>
                          <a:spcPts val="0"/>
                        </a:spcAft>
                      </a:pPr>
                      <a:r>
                        <a:rPr lang="en-US" sz="2000">
                          <a:effectLst/>
                        </a:rPr>
                        <a:t>Type</a:t>
                      </a:r>
                      <a:endParaRPr lang="en-US" sz="2000">
                        <a:effectLst/>
                        <a:latin typeface="Times New Roman" panose="02020603050405020304" pitchFamily="18" charset="0"/>
                        <a:ea typeface="Times New Roman" panose="02020603050405020304" pitchFamily="18" charset="0"/>
                      </a:endParaRPr>
                    </a:p>
                  </a:txBody>
                  <a:tcPr marL="68580" marR="68580" marT="0" marB="0" anchor="b"/>
                </a:tc>
                <a:tc hMerge="1">
                  <a:txBody>
                    <a:bodyPr/>
                    <a:lstStyle/>
                    <a:p>
                      <a:endParaRPr lang="en-US"/>
                    </a:p>
                  </a:txBody>
                  <a:tcPr/>
                </a:tc>
                <a:tc>
                  <a:txBody>
                    <a:bodyPr/>
                    <a:lstStyle/>
                    <a:p>
                      <a:pPr marL="0" marR="0">
                        <a:spcBef>
                          <a:spcPts val="0"/>
                        </a:spcBef>
                        <a:spcAft>
                          <a:spcPts val="0"/>
                        </a:spcAft>
                      </a:pPr>
                      <a:r>
                        <a:rPr lang="en-US" sz="2000">
                          <a:effectLst/>
                        </a:rPr>
                        <a:t>Years</a:t>
                      </a:r>
                      <a:endParaRPr lang="en-US" sz="200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2604919407"/>
                  </a:ext>
                </a:extLst>
              </a:tr>
              <a:tr h="190500">
                <a:tc gridSpan="2">
                  <a:txBody>
                    <a:bodyPr/>
                    <a:lstStyle/>
                    <a:p>
                      <a:pPr marL="0" marR="0">
                        <a:spcBef>
                          <a:spcPts val="0"/>
                        </a:spcBef>
                        <a:spcAft>
                          <a:spcPts val="0"/>
                        </a:spcAft>
                      </a:pPr>
                      <a:r>
                        <a:rPr lang="en-US" sz="2000" dirty="0">
                          <a:effectLst/>
                        </a:rPr>
                        <a:t>Fishery</a:t>
                      </a:r>
                      <a:endParaRPr lang="en-US" sz="2000" dirty="0">
                        <a:effectLst/>
                        <a:latin typeface="Times New Roman" panose="02020603050405020304" pitchFamily="18" charset="0"/>
                        <a:ea typeface="Times New Roman" panose="02020603050405020304" pitchFamily="18" charset="0"/>
                      </a:endParaRPr>
                    </a:p>
                  </a:txBody>
                  <a:tcPr marL="68580" marR="68580" marT="0" marB="0" anchor="b"/>
                </a:tc>
                <a:tc hMerge="1">
                  <a:txBody>
                    <a:bodyPr/>
                    <a:lstStyle/>
                    <a:p>
                      <a:endParaRPr lang="en-US"/>
                    </a:p>
                  </a:txBody>
                  <a:tcPr/>
                </a:tc>
                <a:tc>
                  <a:txBody>
                    <a:bodyPr/>
                    <a:lstStyle/>
                    <a:p>
                      <a:pPr marL="0" marR="0">
                        <a:spcBef>
                          <a:spcPts val="0"/>
                        </a:spcBef>
                        <a:spcAft>
                          <a:spcPts val="0"/>
                        </a:spcAft>
                      </a:pPr>
                      <a:r>
                        <a:rPr lang="en-US" sz="2000" dirty="0">
                          <a:effectLst/>
                        </a:rPr>
                        <a:t>Catch biomass    </a:t>
                      </a:r>
                      <a:endParaRPr lang="en-US" sz="20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spcBef>
                          <a:spcPts val="0"/>
                        </a:spcBef>
                        <a:spcAft>
                          <a:spcPts val="0"/>
                        </a:spcAft>
                      </a:pPr>
                      <a:r>
                        <a:rPr lang="en-US" sz="2000">
                          <a:effectLst/>
                        </a:rPr>
                        <a:t>1977-2022</a:t>
                      </a:r>
                      <a:endParaRPr lang="en-US" sz="200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2274256698"/>
                  </a:ext>
                </a:extLst>
              </a:tr>
              <a:tr h="190500">
                <a:tc gridSpan="2">
                  <a:txBody>
                    <a:bodyPr/>
                    <a:lstStyle/>
                    <a:p>
                      <a:pPr marL="0" marR="0">
                        <a:spcBef>
                          <a:spcPts val="0"/>
                        </a:spcBef>
                        <a:spcAft>
                          <a:spcPts val="0"/>
                        </a:spcAft>
                      </a:pPr>
                      <a:r>
                        <a:rPr lang="en-US" sz="2000">
                          <a:effectLst/>
                        </a:rPr>
                        <a:t>Fishery</a:t>
                      </a:r>
                      <a:endParaRPr lang="en-US" sz="2000">
                        <a:effectLst/>
                        <a:latin typeface="Times New Roman" panose="02020603050405020304" pitchFamily="18" charset="0"/>
                        <a:ea typeface="Times New Roman" panose="02020603050405020304" pitchFamily="18" charset="0"/>
                      </a:endParaRPr>
                    </a:p>
                  </a:txBody>
                  <a:tcPr marL="68580" marR="68580" marT="0" marB="0" anchor="b"/>
                </a:tc>
                <a:tc hMerge="1">
                  <a:txBody>
                    <a:bodyPr/>
                    <a:lstStyle/>
                    <a:p>
                      <a:endParaRPr lang="en-US"/>
                    </a:p>
                  </a:txBody>
                  <a:tcPr/>
                </a:tc>
                <a:tc>
                  <a:txBody>
                    <a:bodyPr/>
                    <a:lstStyle/>
                    <a:p>
                      <a:pPr marL="0" marR="0">
                        <a:spcBef>
                          <a:spcPts val="0"/>
                        </a:spcBef>
                        <a:spcAft>
                          <a:spcPts val="0"/>
                        </a:spcAft>
                      </a:pPr>
                      <a:r>
                        <a:rPr lang="en-US" sz="2000" dirty="0">
                          <a:effectLst/>
                        </a:rPr>
                        <a:t>Catch size composition   </a:t>
                      </a:r>
                      <a:endParaRPr lang="en-US" sz="20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spcBef>
                          <a:spcPts val="0"/>
                        </a:spcBef>
                        <a:spcAft>
                          <a:spcPts val="0"/>
                        </a:spcAft>
                      </a:pPr>
                      <a:r>
                        <a:rPr lang="en-US" sz="2000">
                          <a:effectLst/>
                        </a:rPr>
                        <a:t>1977-2022</a:t>
                      </a:r>
                      <a:endParaRPr lang="en-US" sz="200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34755441"/>
                  </a:ext>
                </a:extLst>
              </a:tr>
              <a:tr h="190500">
                <a:tc gridSpan="2">
                  <a:txBody>
                    <a:bodyPr/>
                    <a:lstStyle/>
                    <a:p>
                      <a:pPr marL="0" marR="0">
                        <a:spcBef>
                          <a:spcPts val="0"/>
                        </a:spcBef>
                        <a:spcAft>
                          <a:spcPts val="0"/>
                        </a:spcAft>
                      </a:pPr>
                      <a:r>
                        <a:rPr lang="en-US" sz="2000">
                          <a:effectLst/>
                        </a:rPr>
                        <a:t>Fishery</a:t>
                      </a:r>
                      <a:endParaRPr lang="en-US" sz="2000">
                        <a:effectLst/>
                        <a:latin typeface="Times New Roman" panose="02020603050405020304" pitchFamily="18" charset="0"/>
                        <a:ea typeface="Times New Roman" panose="02020603050405020304" pitchFamily="18" charset="0"/>
                      </a:endParaRPr>
                    </a:p>
                  </a:txBody>
                  <a:tcPr marL="68580" marR="68580" marT="0" marB="0" anchor="b"/>
                </a:tc>
                <a:tc hMerge="1">
                  <a:txBody>
                    <a:bodyPr/>
                    <a:lstStyle/>
                    <a:p>
                      <a:endParaRPr lang="en-US"/>
                    </a:p>
                  </a:txBody>
                  <a:tcPr/>
                </a:tc>
                <a:tc>
                  <a:txBody>
                    <a:bodyPr/>
                    <a:lstStyle/>
                    <a:p>
                      <a:pPr marL="0" marR="0">
                        <a:spcBef>
                          <a:spcPts val="0"/>
                        </a:spcBef>
                        <a:spcAft>
                          <a:spcPts val="0"/>
                        </a:spcAft>
                      </a:pPr>
                      <a:r>
                        <a:rPr lang="en-US" sz="2000" dirty="0">
                          <a:effectLst/>
                        </a:rPr>
                        <a:t>Catch per unit effort (VAST) </a:t>
                      </a:r>
                      <a:endParaRPr lang="en-US" sz="20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spcBef>
                          <a:spcPts val="0"/>
                        </a:spcBef>
                        <a:spcAft>
                          <a:spcPts val="0"/>
                        </a:spcAft>
                      </a:pPr>
                      <a:r>
                        <a:rPr lang="en-US" sz="2000" dirty="0">
                          <a:effectLst/>
                        </a:rPr>
                        <a:t>1996-2022</a:t>
                      </a:r>
                      <a:endParaRPr lang="en-US" sz="2000" dirty="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1659468067"/>
                  </a:ext>
                </a:extLst>
              </a:tr>
              <a:tr h="190500">
                <a:tc gridSpan="2">
                  <a:txBody>
                    <a:bodyPr/>
                    <a:lstStyle/>
                    <a:p>
                      <a:pPr marL="0" marR="0">
                        <a:spcBef>
                          <a:spcPts val="0"/>
                        </a:spcBef>
                        <a:spcAft>
                          <a:spcPts val="0"/>
                        </a:spcAft>
                      </a:pPr>
                      <a:r>
                        <a:rPr lang="en-US" sz="2000">
                          <a:effectLst/>
                        </a:rPr>
                        <a:t>EBS+NBS trawl survey</a:t>
                      </a:r>
                      <a:endParaRPr lang="en-US" sz="2000">
                        <a:effectLst/>
                        <a:latin typeface="Times New Roman" panose="02020603050405020304" pitchFamily="18" charset="0"/>
                        <a:ea typeface="Times New Roman" panose="02020603050405020304" pitchFamily="18" charset="0"/>
                      </a:endParaRPr>
                    </a:p>
                  </a:txBody>
                  <a:tcPr marL="68580" marR="68580" marT="0" marB="0" anchor="b"/>
                </a:tc>
                <a:tc hMerge="1">
                  <a:txBody>
                    <a:bodyPr/>
                    <a:lstStyle/>
                    <a:p>
                      <a:endParaRPr lang="en-US"/>
                    </a:p>
                  </a:txBody>
                  <a:tcPr/>
                </a:tc>
                <a:tc>
                  <a:txBody>
                    <a:bodyPr/>
                    <a:lstStyle/>
                    <a:p>
                      <a:pPr marL="0" marR="0">
                        <a:spcBef>
                          <a:spcPts val="0"/>
                        </a:spcBef>
                        <a:spcAft>
                          <a:spcPts val="0"/>
                        </a:spcAft>
                      </a:pPr>
                      <a:r>
                        <a:rPr lang="en-US" sz="2000">
                          <a:effectLst/>
                        </a:rPr>
                        <a:t>Survey numerical abundance (VAST)</a:t>
                      </a:r>
                      <a:endParaRPr lang="en-US" sz="20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spcBef>
                          <a:spcPts val="0"/>
                        </a:spcBef>
                        <a:spcAft>
                          <a:spcPts val="0"/>
                        </a:spcAft>
                      </a:pPr>
                      <a:r>
                        <a:rPr lang="en-US" sz="2000" dirty="0">
                          <a:effectLst/>
                        </a:rPr>
                        <a:t>1982-2019, 2021-2022</a:t>
                      </a:r>
                      <a:endParaRPr lang="en-US" sz="2000" dirty="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1098115014"/>
                  </a:ext>
                </a:extLst>
              </a:tr>
              <a:tr h="190500">
                <a:tc gridSpan="2">
                  <a:txBody>
                    <a:bodyPr/>
                    <a:lstStyle/>
                    <a:p>
                      <a:pPr marL="0" marR="0">
                        <a:spcBef>
                          <a:spcPts val="0"/>
                        </a:spcBef>
                        <a:spcAft>
                          <a:spcPts val="0"/>
                        </a:spcAft>
                      </a:pPr>
                      <a:r>
                        <a:rPr lang="en-US" sz="2000">
                          <a:effectLst/>
                        </a:rPr>
                        <a:t>EBS+NBS trawl survey</a:t>
                      </a:r>
                      <a:endParaRPr lang="en-US" sz="2000">
                        <a:effectLst/>
                        <a:latin typeface="Times New Roman" panose="02020603050405020304" pitchFamily="18" charset="0"/>
                        <a:ea typeface="Times New Roman" panose="02020603050405020304" pitchFamily="18" charset="0"/>
                      </a:endParaRPr>
                    </a:p>
                  </a:txBody>
                  <a:tcPr marL="68580" marR="68580" marT="0" marB="0" anchor="b"/>
                </a:tc>
                <a:tc hMerge="1">
                  <a:txBody>
                    <a:bodyPr/>
                    <a:lstStyle/>
                    <a:p>
                      <a:endParaRPr lang="en-US"/>
                    </a:p>
                  </a:txBody>
                  <a:tcPr/>
                </a:tc>
                <a:tc>
                  <a:txBody>
                    <a:bodyPr/>
                    <a:lstStyle/>
                    <a:p>
                      <a:pPr marL="0" marR="0">
                        <a:spcBef>
                          <a:spcPts val="0"/>
                        </a:spcBef>
                        <a:spcAft>
                          <a:spcPts val="0"/>
                        </a:spcAft>
                      </a:pPr>
                      <a:r>
                        <a:rPr lang="en-US" sz="2000">
                          <a:effectLst/>
                        </a:rPr>
                        <a:t>Survey age composition (VAST)</a:t>
                      </a:r>
                      <a:endParaRPr lang="en-US" sz="20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spcBef>
                          <a:spcPts val="0"/>
                        </a:spcBef>
                        <a:spcAft>
                          <a:spcPts val="0"/>
                        </a:spcAft>
                      </a:pPr>
                      <a:r>
                        <a:rPr lang="en-US" sz="2000" dirty="0">
                          <a:effectLst/>
                        </a:rPr>
                        <a:t>1994-2019,2021</a:t>
                      </a:r>
                      <a:endParaRPr lang="en-US" sz="2000" dirty="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3616092945"/>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16"/>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133" name="Google Shape;133;p16"/>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7</a:t>
            </a:fld>
            <a:endParaRPr/>
          </a:p>
        </p:txBody>
      </p:sp>
      <p:sp>
        <p:nvSpPr>
          <p:cNvPr id="134" name="Google Shape;134;p16"/>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3600"/>
              <a:buFont typeface="Gill Sans"/>
              <a:buNone/>
            </a:pPr>
            <a:r>
              <a:rPr lang="en-US" sz="3600"/>
              <a:t>Catch</a:t>
            </a:r>
            <a:endParaRPr/>
          </a:p>
        </p:txBody>
      </p:sp>
      <p:pic>
        <p:nvPicPr>
          <p:cNvPr id="6" name="Picture 5"/>
          <p:cNvPicPr>
            <a:picLocks noChangeAspect="1"/>
          </p:cNvPicPr>
          <p:nvPr/>
        </p:nvPicPr>
        <p:blipFill>
          <a:blip r:embed="rId4"/>
          <a:stretch>
            <a:fillRect/>
          </a:stretch>
        </p:blipFill>
        <p:spPr>
          <a:xfrm>
            <a:off x="433325" y="2030567"/>
            <a:ext cx="10120274" cy="4827433"/>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16"/>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133" name="Google Shape;133;p16"/>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8</a:t>
            </a:fld>
            <a:endParaRPr/>
          </a:p>
        </p:txBody>
      </p:sp>
      <p:sp>
        <p:nvSpPr>
          <p:cNvPr id="134" name="Google Shape;134;p16"/>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3600"/>
              <a:buFont typeface="Gill Sans"/>
              <a:buNone/>
            </a:pPr>
            <a:r>
              <a:rPr lang="en-US" sz="3600"/>
              <a:t>Catch</a:t>
            </a:r>
            <a:endParaRPr/>
          </a:p>
        </p:txBody>
      </p:sp>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l="6771" t="4829" r="7289" b="6225"/>
          <a:stretch/>
        </p:blipFill>
        <p:spPr bwMode="auto">
          <a:xfrm>
            <a:off x="551355" y="1924481"/>
            <a:ext cx="3413591" cy="4572000"/>
          </a:xfrm>
          <a:prstGeom prst="rect">
            <a:avLst/>
          </a:prstGeom>
          <a:ln>
            <a:noFill/>
          </a:ln>
          <a:extLst>
            <a:ext uri="{53640926-AAD7-44D8-BBD7-CCE9431645EC}">
              <a14:shadowObscured xmlns:a14="http://schemas.microsoft.com/office/drawing/2010/main"/>
            </a:ext>
          </a:extLst>
        </p:spPr>
      </p:pic>
      <p:pic>
        <p:nvPicPr>
          <p:cNvPr id="8" name="Picture 7"/>
          <p:cNvPicPr>
            <a:picLocks noChangeAspect="1"/>
          </p:cNvPicPr>
          <p:nvPr/>
        </p:nvPicPr>
        <p:blipFill rotWithShape="1">
          <a:blip r:embed="rId5">
            <a:extLst>
              <a:ext uri="{28A0092B-C50C-407E-A947-70E740481C1C}">
                <a14:useLocalDpi xmlns:a14="http://schemas.microsoft.com/office/drawing/2010/main" val="0"/>
              </a:ext>
            </a:extLst>
          </a:blip>
          <a:srcRect l="7292" t="5635" r="6769" b="5419"/>
          <a:stretch/>
        </p:blipFill>
        <p:spPr bwMode="auto">
          <a:xfrm>
            <a:off x="4003690" y="1970999"/>
            <a:ext cx="3413591" cy="4572000"/>
          </a:xfrm>
          <a:prstGeom prst="rect">
            <a:avLst/>
          </a:prstGeom>
          <a:ln>
            <a:noFill/>
          </a:ln>
          <a:extLst>
            <a:ext uri="{53640926-AAD7-44D8-BBD7-CCE9431645EC}">
              <a14:shadowObscured xmlns:a14="http://schemas.microsoft.com/office/drawing/2010/main"/>
            </a:ext>
          </a:extLst>
        </p:spPr>
      </p:pic>
      <p:pic>
        <p:nvPicPr>
          <p:cNvPr id="9" name="Picture 8"/>
          <p:cNvPicPr>
            <a:picLocks noChangeAspect="1"/>
          </p:cNvPicPr>
          <p:nvPr/>
        </p:nvPicPr>
        <p:blipFill rotWithShape="1">
          <a:blip r:embed="rId6">
            <a:extLst>
              <a:ext uri="{28A0092B-C50C-407E-A947-70E740481C1C}">
                <a14:useLocalDpi xmlns:a14="http://schemas.microsoft.com/office/drawing/2010/main" val="0"/>
              </a:ext>
            </a:extLst>
          </a:blip>
          <a:srcRect l="6771" t="6036" r="7810" b="5823"/>
          <a:stretch/>
        </p:blipFill>
        <p:spPr bwMode="auto">
          <a:xfrm>
            <a:off x="7417281" y="1985513"/>
            <a:ext cx="3452335" cy="4572000"/>
          </a:xfrm>
          <a:prstGeom prst="rect">
            <a:avLst/>
          </a:prstGeom>
          <a:ln>
            <a:noFill/>
          </a:ln>
          <a:extLst>
            <a:ext uri="{53640926-AAD7-44D8-BBD7-CCE9431645EC}">
              <a14:shadowObscured xmlns:a14="http://schemas.microsoft.com/office/drawing/2010/main"/>
            </a:ext>
          </a:extLst>
        </p:spPr>
      </p:pic>
      <p:sp>
        <p:nvSpPr>
          <p:cNvPr id="2" name="TextBox 1"/>
          <p:cNvSpPr txBox="1"/>
          <p:nvPr/>
        </p:nvSpPr>
        <p:spPr>
          <a:xfrm>
            <a:off x="8687608" y="6525509"/>
            <a:ext cx="2182008" cy="307777"/>
          </a:xfrm>
          <a:prstGeom prst="rect">
            <a:avLst/>
          </a:prstGeom>
          <a:noFill/>
        </p:spPr>
        <p:txBody>
          <a:bodyPr wrap="none" rtlCol="0">
            <a:spAutoFit/>
          </a:bodyPr>
          <a:lstStyle/>
          <a:p>
            <a:r>
              <a:rPr lang="en-US" dirty="0" smtClean="0"/>
              <a:t>Through October 9, 2022</a:t>
            </a:r>
            <a:endParaRPr lang="en-US" dirty="0"/>
          </a:p>
        </p:txBody>
      </p:sp>
    </p:spTree>
    <p:extLst>
      <p:ext uri="{BB962C8B-B14F-4D97-AF65-F5344CB8AC3E}">
        <p14:creationId xmlns:p14="http://schemas.microsoft.com/office/powerpoint/2010/main" val="1769528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16"/>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133" name="Google Shape;133;p16"/>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9</a:t>
            </a:fld>
            <a:endParaRPr/>
          </a:p>
        </p:txBody>
      </p:sp>
      <p:sp>
        <p:nvSpPr>
          <p:cNvPr id="134" name="Google Shape;134;p16"/>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3600"/>
              <a:buFont typeface="Gill Sans"/>
              <a:buNone/>
            </a:pPr>
            <a:r>
              <a:rPr lang="en-US" sz="3600"/>
              <a:t>Catch</a:t>
            </a:r>
            <a:endParaRPr/>
          </a:p>
        </p:txBody>
      </p:sp>
      <p:pic>
        <p:nvPicPr>
          <p:cNvPr id="7" name="Picture 6"/>
          <p:cNvPicPr>
            <a:picLocks noChangeAspect="1"/>
          </p:cNvPicPr>
          <p:nvPr/>
        </p:nvPicPr>
        <p:blipFill rotWithShape="1">
          <a:blip r:embed="rId4">
            <a:extLst>
              <a:ext uri="{28A0092B-C50C-407E-A947-70E740481C1C}">
                <a14:useLocalDpi xmlns:a14="http://schemas.microsoft.com/office/drawing/2010/main" val="0"/>
              </a:ext>
            </a:extLst>
          </a:blip>
          <a:srcRect t="4007"/>
          <a:stretch/>
        </p:blipFill>
        <p:spPr bwMode="auto">
          <a:xfrm>
            <a:off x="186190" y="2044298"/>
            <a:ext cx="7680000" cy="4428380"/>
          </a:xfrm>
          <a:prstGeom prst="rect">
            <a:avLst/>
          </a:prstGeom>
          <a:ln>
            <a:noFill/>
          </a:ln>
          <a:extLst>
            <a:ext uri="{53640926-AAD7-44D8-BBD7-CCE9431645EC}">
              <a14:shadowObscured xmlns:a14="http://schemas.microsoft.com/office/drawing/2010/main"/>
            </a:ext>
          </a:extLst>
        </p:spPr>
      </p:pic>
      <p:pic>
        <p:nvPicPr>
          <p:cNvPr id="8" name="Picture 7"/>
          <p:cNvPicPr>
            <a:picLocks noChangeAspect="1"/>
          </p:cNvPicPr>
          <p:nvPr/>
        </p:nvPicPr>
        <p:blipFill>
          <a:blip r:embed="rId5"/>
          <a:stretch>
            <a:fillRect/>
          </a:stretch>
        </p:blipFill>
        <p:spPr>
          <a:xfrm>
            <a:off x="7866190" y="2044298"/>
            <a:ext cx="3329458" cy="3491529"/>
          </a:xfrm>
          <a:prstGeom prst="rect">
            <a:avLst/>
          </a:prstGeom>
        </p:spPr>
      </p:pic>
    </p:spTree>
    <p:extLst>
      <p:ext uri="{BB962C8B-B14F-4D97-AF65-F5344CB8AC3E}">
        <p14:creationId xmlns:p14="http://schemas.microsoft.com/office/powerpoint/2010/main" val="2318737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par>
    </p:tnLst>
  </p:timing>
</p:sld>
</file>

<file path=ppt/theme/theme1.xml><?xml version="1.0" encoding="utf-8"?>
<a:theme xmlns:a="http://schemas.openxmlformats.org/drawingml/2006/main" name="Dividend">
  <a:themeElements>
    <a:clrScheme name="Dividend">
      <a:dk1>
        <a:srgbClr val="000000"/>
      </a:dk1>
      <a:lt1>
        <a:srgbClr val="FFFFFF"/>
      </a:lt1>
      <a:dk2>
        <a:srgbClr val="3D3D3D"/>
      </a:dk2>
      <a:lt2>
        <a:srgbClr val="EBEBEB"/>
      </a:lt2>
      <a:accent1>
        <a:srgbClr val="1A3260"/>
      </a:accent1>
      <a:accent2>
        <a:srgbClr val="4590B8"/>
      </a:accent2>
      <a:accent3>
        <a:srgbClr val="45CBE8"/>
      </a:accent3>
      <a:accent4>
        <a:srgbClr val="969FA7"/>
      </a:accent4>
      <a:accent5>
        <a:srgbClr val="A2C777"/>
      </a:accent5>
      <a:accent6>
        <a:srgbClr val="42955F"/>
      </a:accent6>
      <a:hlink>
        <a:srgbClr val="828282"/>
      </a:hlink>
      <a:folHlink>
        <a:srgbClr val="A5A5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2378</TotalTime>
  <Words>2689</Words>
  <Application>Microsoft Office PowerPoint</Application>
  <PresentationFormat>Widescreen</PresentationFormat>
  <Paragraphs>254</Paragraphs>
  <Slides>46</Slides>
  <Notes>45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46</vt:i4>
      </vt:variant>
    </vt:vector>
  </HeadingPairs>
  <TitlesOfParts>
    <vt:vector size="53" baseType="lpstr">
      <vt:lpstr>Calibri</vt:lpstr>
      <vt:lpstr>Corbel</vt:lpstr>
      <vt:lpstr>Gill Sans</vt:lpstr>
      <vt:lpstr>Arial</vt:lpstr>
      <vt:lpstr>Times New Roman</vt:lpstr>
      <vt:lpstr>Noto Sans Symbols</vt:lpstr>
      <vt:lpstr>Dividend</vt:lpstr>
      <vt:lpstr>EBS Pacific cod BSAI Groundfish Plan Team </vt:lpstr>
      <vt:lpstr>Stock Overview</vt:lpstr>
      <vt:lpstr>Teams or SSC Comments</vt:lpstr>
      <vt:lpstr>Teams or SSC Comments</vt:lpstr>
      <vt:lpstr>Teams or SSC Comments</vt:lpstr>
      <vt:lpstr>Data Summary</vt:lpstr>
      <vt:lpstr>Catch</vt:lpstr>
      <vt:lpstr>Catch</vt:lpstr>
      <vt:lpstr>Catch</vt:lpstr>
      <vt:lpstr>Fishery Size Composition</vt:lpstr>
      <vt:lpstr>VAST CPUE Index – Jan-Feb Longline Fishery</vt:lpstr>
      <vt:lpstr>VAST CPUE Index – Jan.-Feb. Longline Fishery</vt:lpstr>
      <vt:lpstr>Survey –Bering Sea Shelf Bottom Trawl</vt:lpstr>
      <vt:lpstr>VAST Survey Index – Bering Sea Shelf Bottom Trawl</vt:lpstr>
      <vt:lpstr>VAST Survey Index – Bering Sea Shelf Bottom Trawl</vt:lpstr>
      <vt:lpstr>Survey Size Composition - EBS Shelf Bottom Trawl</vt:lpstr>
      <vt:lpstr>Survey Age Composition - EBS Shelf Bottom Trawl</vt:lpstr>
      <vt:lpstr>AFSC Longline Survey – Relative population numbers  (not used in model)</vt:lpstr>
      <vt:lpstr>Parameters Estimated Externally</vt:lpstr>
      <vt:lpstr>Parameters Estimated Externally</vt:lpstr>
      <vt:lpstr>PowerPoint Presentation</vt:lpstr>
      <vt:lpstr>Model Summary</vt:lpstr>
      <vt:lpstr>Model Results</vt:lpstr>
      <vt:lpstr>Model Fit - Catch</vt:lpstr>
      <vt:lpstr>Model Fit - Fishery Size Composition</vt:lpstr>
      <vt:lpstr>Model Fit - Survey Biomass</vt:lpstr>
      <vt:lpstr>Model Fit - Survey Age Composition - EBS Shelf Survey</vt:lpstr>
      <vt:lpstr>Model Fit - Survey Age Composition - AI Survey</vt:lpstr>
      <vt:lpstr>Parameters</vt:lpstr>
      <vt:lpstr>Selectivity</vt:lpstr>
      <vt:lpstr>Time Series - Spawning Stock Biomass</vt:lpstr>
      <vt:lpstr>Time Series - Total Biomass</vt:lpstr>
      <vt:lpstr>Time Series - Recruitment</vt:lpstr>
      <vt:lpstr>Time Series - Fishing Mortality</vt:lpstr>
      <vt:lpstr>Retrospective</vt:lpstr>
      <vt:lpstr>Phase Plane</vt:lpstr>
      <vt:lpstr>Risk Table</vt:lpstr>
      <vt:lpstr>Projection</vt:lpstr>
      <vt:lpstr>Harvest Recommendation</vt:lpstr>
      <vt:lpstr>Apportionment</vt:lpstr>
      <vt:lpstr>Appendices</vt:lpstr>
      <vt:lpstr>Conclusions</vt:lpstr>
      <vt:lpstr>Plan Team Summary</vt:lpstr>
      <vt:lpstr>Discussion</vt:lpstr>
      <vt:lpstr>QUESTIONS?</vt:lpstr>
      <vt:lpstr>Supplemental Slides for BSAI Plan Team</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EBS Pacific cod BSAI Groundfish Plan Team </dc:title>
  <dc:creator>Steve Barbeaux</dc:creator>
  <cp:lastModifiedBy>Steve Barbeaux</cp:lastModifiedBy>
  <cp:revision>3</cp:revision>
  <dcterms:modified xsi:type="dcterms:W3CDTF">2022-10-27T14:52:57Z</dcterms:modified>
</cp:coreProperties>
</file>